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56" r:id="rId5"/>
    <p:sldId id="261" r:id="rId6"/>
    <p:sldId id="257" r:id="rId7"/>
    <p:sldId id="262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CADB7-2533-4DDE-ACA5-118B66FE633B}" v="5" dt="2022-10-07T20:25:40.203"/>
    <p1510:client id="{0E69B35F-85F8-44C7-BAC7-1F08464CD85D}" v="2" dt="2022-10-07T02:07:26.588"/>
    <p1510:client id="{1E8E8517-2286-4588-AA74-5D93D3F1191A}" v="51" dt="2022-10-07T00:36:32.807"/>
    <p1510:client id="{29E01FE3-EE52-4E86-9546-3D8C3BA66557}" v="19" dt="2022-10-07T02:11:35.072"/>
    <p1510:client id="{2FB9A79D-0783-4C84-BAC4-D7A78AC91155}" v="117" dt="2022-10-07T02:49:27.288"/>
    <p1510:client id="{31628A6F-7202-439A-8365-FA0AFCA77FA3}" v="17" dt="2022-10-07T02:09:49.712"/>
    <p1510:client id="{3B821203-3CD5-4E32-875B-83E0E0B840FE}" v="578" dt="2022-10-07T19:41:38.052"/>
    <p1510:client id="{5BD09C12-02BF-4EAF-A09D-545D4414F1BD}" v="2" dt="2022-10-07T20:16:55.451"/>
    <p1510:client id="{7011C38B-8AE5-4B58-B637-F9D677AE5F2F}" v="948" vWet="949" dt="2022-10-07T02:57:46.120"/>
    <p1510:client id="{77AC0669-61D7-4260-9952-8250731481ED}" v="5" dt="2022-10-07T02:13:00.020"/>
    <p1510:client id="{85166A3C-4D21-4CE2-B3C4-5C626EBF9F48}" v="17" dt="2022-10-07T02:19:15.418"/>
    <p1510:client id="{AC3C2992-4C3D-447B-8602-9785D1CEA2B8}" v="3" dt="2022-10-07T02:09:09.165"/>
    <p1510:client id="{B2804AED-5997-4CBD-8BAC-C1722DE665BB}" v="474" dt="2022-10-07T02:44:16.630"/>
    <p1510:client id="{B43A20F9-4700-4FFE-BE40-42192A5E05B2}" v="229" dt="2022-10-07T02:17:20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n, Pranav" userId="S::rajan23@up.edu::99a8764d-d02f-437d-8cfd-8552b00cb33b" providerId="AD" clId="Web-{2FB9A79D-0783-4C84-BAC4-D7A78AC91155}"/>
    <pc:docChg chg="delSld modSld">
      <pc:chgData name="Rajan, Pranav" userId="S::rajan23@up.edu::99a8764d-d02f-437d-8cfd-8552b00cb33b" providerId="AD" clId="Web-{2FB9A79D-0783-4C84-BAC4-D7A78AC91155}" dt="2022-10-07T02:49:27.163" v="117" actId="20577"/>
      <pc:docMkLst>
        <pc:docMk/>
      </pc:docMkLst>
      <pc:sldChg chg="modSp">
        <pc:chgData name="Rajan, Pranav" userId="S::rajan23@up.edu::99a8764d-d02f-437d-8cfd-8552b00cb33b" providerId="AD" clId="Web-{2FB9A79D-0783-4C84-BAC4-D7A78AC91155}" dt="2022-10-07T02:49:27.163" v="117" actId="20577"/>
        <pc:sldMkLst>
          <pc:docMk/>
          <pc:sldMk cId="619621519" sldId="258"/>
        </pc:sldMkLst>
        <pc:spChg chg="mod">
          <ac:chgData name="Rajan, Pranav" userId="S::rajan23@up.edu::99a8764d-d02f-437d-8cfd-8552b00cb33b" providerId="AD" clId="Web-{2FB9A79D-0783-4C84-BAC4-D7A78AC91155}" dt="2022-10-07T02:49:27.163" v="117" actId="20577"/>
          <ac:spMkLst>
            <pc:docMk/>
            <pc:sldMk cId="619621519" sldId="258"/>
            <ac:spMk id="6" creationId="{93D7ADAC-8268-40A4-A70E-CC3B0829E9C4}"/>
          </ac:spMkLst>
        </pc:spChg>
      </pc:sldChg>
      <pc:sldChg chg="modSp del">
        <pc:chgData name="Rajan, Pranav" userId="S::rajan23@up.edu::99a8764d-d02f-437d-8cfd-8552b00cb33b" providerId="AD" clId="Web-{2FB9A79D-0783-4C84-BAC4-D7A78AC91155}" dt="2022-10-07T02:33:40.771" v="114"/>
        <pc:sldMkLst>
          <pc:docMk/>
          <pc:sldMk cId="874922111" sldId="260"/>
        </pc:sldMkLst>
        <pc:spChg chg="mod">
          <ac:chgData name="Rajan, Pranav" userId="S::rajan23@up.edu::99a8764d-d02f-437d-8cfd-8552b00cb33b" providerId="AD" clId="Web-{2FB9A79D-0783-4C84-BAC4-D7A78AC91155}" dt="2022-10-07T02:23:00.306" v="113" actId="20577"/>
          <ac:spMkLst>
            <pc:docMk/>
            <pc:sldMk cId="874922111" sldId="260"/>
            <ac:spMk id="3" creationId="{59D04A9F-E3E6-F30B-3757-E5E54F778484}"/>
          </ac:spMkLst>
        </pc:spChg>
      </pc:sldChg>
    </pc:docChg>
  </pc:docChgLst>
  <pc:docChgLst>
    <pc:chgData name="Muth, Adrian" userId="S::muth23@up.edu::62ebcb8f-e43a-4fd9-b5f3-ac8840e21ad2" providerId="AD" clId="Web-{1E8E8517-2286-4588-AA74-5D93D3F1191A}"/>
    <pc:docChg chg="addSld modSld">
      <pc:chgData name="Muth, Adrian" userId="S::muth23@up.edu::62ebcb8f-e43a-4fd9-b5f3-ac8840e21ad2" providerId="AD" clId="Web-{1E8E8517-2286-4588-AA74-5D93D3F1191A}" dt="2022-10-07T00:36:32.292" v="44" actId="20577"/>
      <pc:docMkLst>
        <pc:docMk/>
      </pc:docMkLst>
      <pc:sldChg chg="modSp">
        <pc:chgData name="Muth, Adrian" userId="S::muth23@up.edu::62ebcb8f-e43a-4fd9-b5f3-ac8840e21ad2" providerId="AD" clId="Web-{1E8E8517-2286-4588-AA74-5D93D3F1191A}" dt="2022-10-07T00:34:33.617" v="29" actId="20577"/>
        <pc:sldMkLst>
          <pc:docMk/>
          <pc:sldMk cId="2362304140" sldId="256"/>
        </pc:sldMkLst>
        <pc:spChg chg="mod">
          <ac:chgData name="Muth, Adrian" userId="S::muth23@up.edu::62ebcb8f-e43a-4fd9-b5f3-ac8840e21ad2" providerId="AD" clId="Web-{1E8E8517-2286-4588-AA74-5D93D3F1191A}" dt="2022-10-07T00:33:57.303" v="5" actId="20577"/>
          <ac:spMkLst>
            <pc:docMk/>
            <pc:sldMk cId="2362304140" sldId="256"/>
            <ac:spMk id="2" creationId="{0567130D-FE42-C0C5-375F-46D21A95A0D0}"/>
          </ac:spMkLst>
        </pc:spChg>
        <pc:spChg chg="mod">
          <ac:chgData name="Muth, Adrian" userId="S::muth23@up.edu::62ebcb8f-e43a-4fd9-b5f3-ac8840e21ad2" providerId="AD" clId="Web-{1E8E8517-2286-4588-AA74-5D93D3F1191A}" dt="2022-10-07T00:34:33.617" v="29" actId="20577"/>
          <ac:spMkLst>
            <pc:docMk/>
            <pc:sldMk cId="2362304140" sldId="256"/>
            <ac:spMk id="3" creationId="{2B963E7A-9627-E289-8753-D477C8AF4605}"/>
          </ac:spMkLst>
        </pc:spChg>
      </pc:sldChg>
      <pc:sldChg chg="modSp new">
        <pc:chgData name="Muth, Adrian" userId="S::muth23@up.edu::62ebcb8f-e43a-4fd9-b5f3-ac8840e21ad2" providerId="AD" clId="Web-{1E8E8517-2286-4588-AA74-5D93D3F1191A}" dt="2022-10-07T00:36:10.104" v="33" actId="20577"/>
        <pc:sldMkLst>
          <pc:docMk/>
          <pc:sldMk cId="1215233188" sldId="257"/>
        </pc:sldMkLst>
        <pc:spChg chg="mod">
          <ac:chgData name="Muth, Adrian" userId="S::muth23@up.edu::62ebcb8f-e43a-4fd9-b5f3-ac8840e21ad2" providerId="AD" clId="Web-{1E8E8517-2286-4588-AA74-5D93D3F1191A}" dt="2022-10-07T00:36:10.104" v="33" actId="20577"/>
          <ac:spMkLst>
            <pc:docMk/>
            <pc:sldMk cId="1215233188" sldId="257"/>
            <ac:spMk id="2" creationId="{3DDD5E54-23EF-85A3-46A3-925F6672B3C2}"/>
          </ac:spMkLst>
        </pc:spChg>
      </pc:sldChg>
      <pc:sldChg chg="modSp new">
        <pc:chgData name="Muth, Adrian" userId="S::muth23@up.edu::62ebcb8f-e43a-4fd9-b5f3-ac8840e21ad2" providerId="AD" clId="Web-{1E8E8517-2286-4588-AA74-5D93D3F1191A}" dt="2022-10-07T00:36:15.385" v="36" actId="20577"/>
        <pc:sldMkLst>
          <pc:docMk/>
          <pc:sldMk cId="619621519" sldId="258"/>
        </pc:sldMkLst>
        <pc:spChg chg="mod">
          <ac:chgData name="Muth, Adrian" userId="S::muth23@up.edu::62ebcb8f-e43a-4fd9-b5f3-ac8840e21ad2" providerId="AD" clId="Web-{1E8E8517-2286-4588-AA74-5D93D3F1191A}" dt="2022-10-07T00:36:15.385" v="36" actId="20577"/>
          <ac:spMkLst>
            <pc:docMk/>
            <pc:sldMk cId="619621519" sldId="258"/>
            <ac:spMk id="2" creationId="{EE3EAB53-D4B1-7565-33D2-85CA9E9D90FC}"/>
          </ac:spMkLst>
        </pc:spChg>
      </pc:sldChg>
      <pc:sldChg chg="modSp new">
        <pc:chgData name="Muth, Adrian" userId="S::muth23@up.edu::62ebcb8f-e43a-4fd9-b5f3-ac8840e21ad2" providerId="AD" clId="Web-{1E8E8517-2286-4588-AA74-5D93D3F1191A}" dt="2022-10-07T00:36:32.292" v="44" actId="20577"/>
        <pc:sldMkLst>
          <pc:docMk/>
          <pc:sldMk cId="1616409973" sldId="259"/>
        </pc:sldMkLst>
        <pc:spChg chg="mod">
          <ac:chgData name="Muth, Adrian" userId="S::muth23@up.edu::62ebcb8f-e43a-4fd9-b5f3-ac8840e21ad2" providerId="AD" clId="Web-{1E8E8517-2286-4588-AA74-5D93D3F1191A}" dt="2022-10-07T00:36:32.292" v="44" actId="20577"/>
          <ac:spMkLst>
            <pc:docMk/>
            <pc:sldMk cId="1616409973" sldId="259"/>
            <ac:spMk id="2" creationId="{564E96B5-104F-D875-7D36-323F19AF479A}"/>
          </ac:spMkLst>
        </pc:spChg>
      </pc:sldChg>
    </pc:docChg>
  </pc:docChgLst>
  <pc:docChgLst>
    <pc:chgData name="Dean, Tamsen" userId="S::deant23@up.edu::47e652bc-e468-4efe-bf18-d8ec5cbc884c" providerId="AD" clId="Web-{0E69B35F-85F8-44C7-BAC7-1F08464CD85D}"/>
    <pc:docChg chg="modSld">
      <pc:chgData name="Dean, Tamsen" userId="S::deant23@up.edu::47e652bc-e468-4efe-bf18-d8ec5cbc884c" providerId="AD" clId="Web-{0E69B35F-85F8-44C7-BAC7-1F08464CD85D}" dt="2022-10-07T02:07:26.588" v="1"/>
      <pc:docMkLst>
        <pc:docMk/>
      </pc:docMkLst>
      <pc:sldChg chg="addSp delSp modSp">
        <pc:chgData name="Dean, Tamsen" userId="S::deant23@up.edu::47e652bc-e468-4efe-bf18-d8ec5cbc884c" providerId="AD" clId="Web-{0E69B35F-85F8-44C7-BAC7-1F08464CD85D}" dt="2022-10-07T02:07:26.588" v="1"/>
        <pc:sldMkLst>
          <pc:docMk/>
          <pc:sldMk cId="619621519" sldId="258"/>
        </pc:sldMkLst>
        <pc:spChg chg="add del">
          <ac:chgData name="Dean, Tamsen" userId="S::deant23@up.edu::47e652bc-e468-4efe-bf18-d8ec5cbc884c" providerId="AD" clId="Web-{0E69B35F-85F8-44C7-BAC7-1F08464CD85D}" dt="2022-10-07T02:07:26.588" v="1"/>
          <ac:spMkLst>
            <pc:docMk/>
            <pc:sldMk cId="619621519" sldId="258"/>
            <ac:spMk id="3" creationId="{3A66B2F0-6895-DB7F-6909-BBE9F1776E41}"/>
          </ac:spMkLst>
        </pc:spChg>
        <pc:graphicFrameChg chg="add del mod ord modGraphic">
          <ac:chgData name="Dean, Tamsen" userId="S::deant23@up.edu::47e652bc-e468-4efe-bf18-d8ec5cbc884c" providerId="AD" clId="Web-{0E69B35F-85F8-44C7-BAC7-1F08464CD85D}" dt="2022-10-07T02:07:26.588" v="1"/>
          <ac:graphicFrameMkLst>
            <pc:docMk/>
            <pc:sldMk cId="619621519" sldId="258"/>
            <ac:graphicFrameMk id="4" creationId="{63294B83-E408-E54C-728B-69D81A19EAF8}"/>
          </ac:graphicFrameMkLst>
        </pc:graphicFrameChg>
      </pc:sldChg>
    </pc:docChg>
  </pc:docChgLst>
  <pc:docChgLst>
    <pc:chgData name="Muth, Adrian" userId="S::muth23@up.edu::62ebcb8f-e43a-4fd9-b5f3-ac8840e21ad2" providerId="AD" clId="Web-{B43A20F9-4700-4FFE-BE40-42192A5E05B2}"/>
    <pc:docChg chg="addSld delSld modSld sldOrd">
      <pc:chgData name="Muth, Adrian" userId="S::muth23@up.edu::62ebcb8f-e43a-4fd9-b5f3-ac8840e21ad2" providerId="AD" clId="Web-{B43A20F9-4700-4FFE-BE40-42192A5E05B2}" dt="2022-10-07T02:17:20.509" v="219"/>
      <pc:docMkLst>
        <pc:docMk/>
      </pc:docMkLst>
      <pc:sldChg chg="addSp modSp mod modClrScheme chgLayout">
        <pc:chgData name="Muth, Adrian" userId="S::muth23@up.edu::62ebcb8f-e43a-4fd9-b5f3-ac8840e21ad2" providerId="AD" clId="Web-{B43A20F9-4700-4FFE-BE40-42192A5E05B2}" dt="2022-10-07T02:16:42.649" v="214" actId="20577"/>
        <pc:sldMkLst>
          <pc:docMk/>
          <pc:sldMk cId="619621519" sldId="258"/>
        </pc:sldMkLst>
        <pc:spChg chg="mod ord">
          <ac:chgData name="Muth, Adrian" userId="S::muth23@up.edu::62ebcb8f-e43a-4fd9-b5f3-ac8840e21ad2" providerId="AD" clId="Web-{B43A20F9-4700-4FFE-BE40-42192A5E05B2}" dt="2022-10-07T02:12:16.862" v="20"/>
          <ac:spMkLst>
            <pc:docMk/>
            <pc:sldMk cId="619621519" sldId="258"/>
            <ac:spMk id="2" creationId="{EE3EAB53-D4B1-7565-33D2-85CA9E9D90FC}"/>
          </ac:spMkLst>
        </pc:spChg>
        <pc:spChg chg="mod ord">
          <ac:chgData name="Muth, Adrian" userId="S::muth23@up.edu::62ebcb8f-e43a-4fd9-b5f3-ac8840e21ad2" providerId="AD" clId="Web-{B43A20F9-4700-4FFE-BE40-42192A5E05B2}" dt="2022-10-07T02:16:01.038" v="149" actId="20577"/>
          <ac:spMkLst>
            <pc:docMk/>
            <pc:sldMk cId="619621519" sldId="258"/>
            <ac:spMk id="3" creationId="{3A66B2F0-6895-DB7F-6909-BBE9F1776E41}"/>
          </ac:spMkLst>
        </pc:spChg>
        <pc:spChg chg="add mod ord">
          <ac:chgData name="Muth, Adrian" userId="S::muth23@up.edu::62ebcb8f-e43a-4fd9-b5f3-ac8840e21ad2" providerId="AD" clId="Web-{B43A20F9-4700-4FFE-BE40-42192A5E05B2}" dt="2022-10-07T02:12:32.503" v="31" actId="20577"/>
          <ac:spMkLst>
            <pc:docMk/>
            <pc:sldMk cId="619621519" sldId="258"/>
            <ac:spMk id="4" creationId="{1AD7E71B-4410-0F93-E35C-FF5D1DB841C8}"/>
          </ac:spMkLst>
        </pc:spChg>
        <pc:spChg chg="add mod ord">
          <ac:chgData name="Muth, Adrian" userId="S::muth23@up.edu::62ebcb8f-e43a-4fd9-b5f3-ac8840e21ad2" providerId="AD" clId="Web-{B43A20F9-4700-4FFE-BE40-42192A5E05B2}" dt="2022-10-07T02:12:40.722" v="38" actId="20577"/>
          <ac:spMkLst>
            <pc:docMk/>
            <pc:sldMk cId="619621519" sldId="258"/>
            <ac:spMk id="5" creationId="{CF614EA0-BFFF-BD91-784E-F7BCFA897139}"/>
          </ac:spMkLst>
        </pc:spChg>
        <pc:spChg chg="add mod ord">
          <ac:chgData name="Muth, Adrian" userId="S::muth23@up.edu::62ebcb8f-e43a-4fd9-b5f3-ac8840e21ad2" providerId="AD" clId="Web-{B43A20F9-4700-4FFE-BE40-42192A5E05B2}" dt="2022-10-07T02:16:42.649" v="214" actId="20577"/>
          <ac:spMkLst>
            <pc:docMk/>
            <pc:sldMk cId="619621519" sldId="258"/>
            <ac:spMk id="6" creationId="{93D7ADAC-8268-40A4-A70E-CC3B0829E9C4}"/>
          </ac:spMkLst>
        </pc:spChg>
      </pc:sldChg>
      <pc:sldChg chg="new del ord">
        <pc:chgData name="Muth, Adrian" userId="S::muth23@up.edu::62ebcb8f-e43a-4fd9-b5f3-ac8840e21ad2" providerId="AD" clId="Web-{B43A20F9-4700-4FFE-BE40-42192A5E05B2}" dt="2022-10-07T02:17:06.321" v="218"/>
        <pc:sldMkLst>
          <pc:docMk/>
          <pc:sldMk cId="1958623120" sldId="262"/>
        </pc:sldMkLst>
      </pc:sldChg>
      <pc:sldChg chg="new del">
        <pc:chgData name="Muth, Adrian" userId="S::muth23@up.edu::62ebcb8f-e43a-4fd9-b5f3-ac8840e21ad2" providerId="AD" clId="Web-{B43A20F9-4700-4FFE-BE40-42192A5E05B2}" dt="2022-10-07T02:17:20.509" v="219"/>
        <pc:sldMkLst>
          <pc:docMk/>
          <pc:sldMk cId="901474290" sldId="263"/>
        </pc:sldMkLst>
      </pc:sldChg>
    </pc:docChg>
  </pc:docChgLst>
  <pc:docChgLst>
    <pc:chgData name="Muth, Adrian" userId="S::muth23@up.edu::62ebcb8f-e43a-4fd9-b5f3-ac8840e21ad2" providerId="AD" clId="Web-{31628A6F-7202-439A-8365-FA0AFCA77FA3}"/>
    <pc:docChg chg="modSld">
      <pc:chgData name="Muth, Adrian" userId="S::muth23@up.edu::62ebcb8f-e43a-4fd9-b5f3-ac8840e21ad2" providerId="AD" clId="Web-{31628A6F-7202-439A-8365-FA0AFCA77FA3}" dt="2022-10-07T02:09:49.712" v="16" actId="20577"/>
      <pc:docMkLst>
        <pc:docMk/>
      </pc:docMkLst>
      <pc:sldChg chg="modSp">
        <pc:chgData name="Muth, Adrian" userId="S::muth23@up.edu::62ebcb8f-e43a-4fd9-b5f3-ac8840e21ad2" providerId="AD" clId="Web-{31628A6F-7202-439A-8365-FA0AFCA77FA3}" dt="2022-10-07T02:09:49.712" v="16" actId="20577"/>
        <pc:sldMkLst>
          <pc:docMk/>
          <pc:sldMk cId="619621519" sldId="258"/>
        </pc:sldMkLst>
        <pc:spChg chg="mod">
          <ac:chgData name="Muth, Adrian" userId="S::muth23@up.edu::62ebcb8f-e43a-4fd9-b5f3-ac8840e21ad2" providerId="AD" clId="Web-{31628A6F-7202-439A-8365-FA0AFCA77FA3}" dt="2022-10-07T02:09:49.712" v="16" actId="20577"/>
          <ac:spMkLst>
            <pc:docMk/>
            <pc:sldMk cId="619621519" sldId="258"/>
            <ac:spMk id="3" creationId="{3A66B2F0-6895-DB7F-6909-BBE9F1776E41}"/>
          </ac:spMkLst>
        </pc:spChg>
      </pc:sldChg>
    </pc:docChg>
  </pc:docChgLst>
  <pc:docChgLst>
    <pc:chgData clId="Web-{85166A3C-4D21-4CE2-B3C4-5C626EBF9F48}"/>
    <pc:docChg chg="modSld">
      <pc:chgData name="" userId="" providerId="" clId="Web-{85166A3C-4D21-4CE2-B3C4-5C626EBF9F48}" dt="2022-10-07T02:18:58.543" v="1" actId="20577"/>
      <pc:docMkLst>
        <pc:docMk/>
      </pc:docMkLst>
      <pc:sldChg chg="modSp">
        <pc:chgData name="" userId="" providerId="" clId="Web-{85166A3C-4D21-4CE2-B3C4-5C626EBF9F48}" dt="2022-10-07T02:18:58.543" v="1" actId="20577"/>
        <pc:sldMkLst>
          <pc:docMk/>
          <pc:sldMk cId="2635510435" sldId="261"/>
        </pc:sldMkLst>
        <pc:spChg chg="mod">
          <ac:chgData name="" userId="" providerId="" clId="Web-{85166A3C-4D21-4CE2-B3C4-5C626EBF9F48}" dt="2022-10-07T02:18:58.543" v="1" actId="20577"/>
          <ac:spMkLst>
            <pc:docMk/>
            <pc:sldMk cId="2635510435" sldId="261"/>
            <ac:spMk id="3" creationId="{36B5D3D4-EA6A-45F7-DFE7-63EED5505A3A}"/>
          </ac:spMkLst>
        </pc:spChg>
      </pc:sldChg>
    </pc:docChg>
  </pc:docChgLst>
  <pc:docChgLst>
    <pc:chgData name="Chong, Benjamin" userId="S::chongb24@up.edu::38573088-0a9d-48bf-994b-aee297d90b5c" providerId="AD" clId="Web-{5BD09C12-02BF-4EAF-A09D-545D4414F1BD}"/>
    <pc:docChg chg="modSld">
      <pc:chgData name="Chong, Benjamin" userId="S::chongb24@up.edu::38573088-0a9d-48bf-994b-aee297d90b5c" providerId="AD" clId="Web-{5BD09C12-02BF-4EAF-A09D-545D4414F1BD}" dt="2022-10-07T20:16:55.451" v="1" actId="1076"/>
      <pc:docMkLst>
        <pc:docMk/>
      </pc:docMkLst>
      <pc:sldChg chg="modSp">
        <pc:chgData name="Chong, Benjamin" userId="S::chongb24@up.edu::38573088-0a9d-48bf-994b-aee297d90b5c" providerId="AD" clId="Web-{5BD09C12-02BF-4EAF-A09D-545D4414F1BD}" dt="2022-10-07T20:16:55.451" v="1" actId="1076"/>
        <pc:sldMkLst>
          <pc:docMk/>
          <pc:sldMk cId="3529599149" sldId="262"/>
        </pc:sldMkLst>
        <pc:cxnChg chg="mod">
          <ac:chgData name="Chong, Benjamin" userId="S::chongb24@up.edu::38573088-0a9d-48bf-994b-aee297d90b5c" providerId="AD" clId="Web-{5BD09C12-02BF-4EAF-A09D-545D4414F1BD}" dt="2022-10-07T20:16:55.451" v="1" actId="1076"/>
          <ac:cxnSpMkLst>
            <pc:docMk/>
            <pc:sldMk cId="3529599149" sldId="262"/>
            <ac:cxnSpMk id="15" creationId="{20D7D8E7-6DC6-8205-6E45-21D513E097ED}"/>
          </ac:cxnSpMkLst>
        </pc:cxnChg>
      </pc:sldChg>
    </pc:docChg>
  </pc:docChgLst>
  <pc:docChgLst>
    <pc:chgData name="Muth, Adrian" userId="S::muth23@up.edu::62ebcb8f-e43a-4fd9-b5f3-ac8840e21ad2" providerId="AD" clId="Web-{B2804AED-5997-4CBD-8BAC-C1722DE665BB}"/>
    <pc:docChg chg="modSld">
      <pc:chgData name="Muth, Adrian" userId="S::muth23@up.edu::62ebcb8f-e43a-4fd9-b5f3-ac8840e21ad2" providerId="AD" clId="Web-{B2804AED-5997-4CBD-8BAC-C1722DE665BB}" dt="2022-10-07T02:57:45.567" v="460"/>
      <pc:docMkLst>
        <pc:docMk/>
      </pc:docMkLst>
      <pc:sldChg chg="modSp">
        <pc:chgData name="Muth, Adrian" userId="S::muth23@up.edu::62ebcb8f-e43a-4fd9-b5f3-ac8840e21ad2" providerId="AD" clId="Web-{B2804AED-5997-4CBD-8BAC-C1722DE665BB}" dt="2022-10-07T02:31:04.474" v="438" actId="20577"/>
        <pc:sldMkLst>
          <pc:docMk/>
          <pc:sldMk cId="619621519" sldId="258"/>
        </pc:sldMkLst>
        <pc:spChg chg="mod">
          <ac:chgData name="Muth, Adrian" userId="S::muth23@up.edu::62ebcb8f-e43a-4fd9-b5f3-ac8840e21ad2" providerId="AD" clId="Web-{B2804AED-5997-4CBD-8BAC-C1722DE665BB}" dt="2022-10-07T02:31:04.474" v="438" actId="20577"/>
          <ac:spMkLst>
            <pc:docMk/>
            <pc:sldMk cId="619621519" sldId="258"/>
            <ac:spMk id="6" creationId="{93D7ADAC-8268-40A4-A70E-CC3B0829E9C4}"/>
          </ac:spMkLst>
        </pc:spChg>
      </pc:sldChg>
      <pc:sldChg chg="addSp modSp">
        <pc:chgData name="Muth, Adrian" userId="S::muth23@up.edu::62ebcb8f-e43a-4fd9-b5f3-ac8840e21ad2" providerId="AD" clId="Web-{B2804AED-5997-4CBD-8BAC-C1722DE665BB}" dt="2022-10-07T02:27:45.876" v="365"/>
        <pc:sldMkLst>
          <pc:docMk/>
          <pc:sldMk cId="1616409973" sldId="259"/>
        </pc:sldMkLst>
        <pc:graphicFrameChg chg="add mod modGraphic">
          <ac:chgData name="Muth, Adrian" userId="S::muth23@up.edu::62ebcb8f-e43a-4fd9-b5f3-ac8840e21ad2" providerId="AD" clId="Web-{B2804AED-5997-4CBD-8BAC-C1722DE665BB}" dt="2022-10-07T02:27:45.876" v="365"/>
          <ac:graphicFrameMkLst>
            <pc:docMk/>
            <pc:sldMk cId="1616409973" sldId="259"/>
            <ac:graphicFrameMk id="3" creationId="{CF8DC149-12E3-5D13-4136-ECD989351CF5}"/>
          </ac:graphicFrameMkLst>
        </pc:graphicFrameChg>
        <pc:graphicFrameChg chg="mod modGraphic">
          <ac:chgData name="Muth, Adrian" userId="S::muth23@up.edu::62ebcb8f-e43a-4fd9-b5f3-ac8840e21ad2" providerId="AD" clId="Web-{B2804AED-5997-4CBD-8BAC-C1722DE665BB}" dt="2022-10-07T02:24:56.123" v="202"/>
          <ac:graphicFrameMkLst>
            <pc:docMk/>
            <pc:sldMk cId="1616409973" sldId="259"/>
            <ac:graphicFrameMk id="4" creationId="{9388602D-CC2A-B0C3-6BBB-51924EB662FA}"/>
          </ac:graphicFrameMkLst>
        </pc:graphicFrameChg>
      </pc:sldChg>
      <pc:sldChg chg="modSp modNotes">
        <pc:chgData name="Muth, Adrian" userId="S::muth23@up.edu::62ebcb8f-e43a-4fd9-b5f3-ac8840e21ad2" providerId="AD" clId="Web-{B2804AED-5997-4CBD-8BAC-C1722DE665BB}" dt="2022-10-07T02:57:45.567" v="460"/>
        <pc:sldMkLst>
          <pc:docMk/>
          <pc:sldMk cId="2635510435" sldId="261"/>
        </pc:sldMkLst>
        <pc:spChg chg="mod">
          <ac:chgData name="Muth, Adrian" userId="S::muth23@up.edu::62ebcb8f-e43a-4fd9-b5f3-ac8840e21ad2" providerId="AD" clId="Web-{B2804AED-5997-4CBD-8BAC-C1722DE665BB}" dt="2022-10-07T02:44:16.630" v="446" actId="20577"/>
          <ac:spMkLst>
            <pc:docMk/>
            <pc:sldMk cId="2635510435" sldId="261"/>
            <ac:spMk id="3" creationId="{36B5D3D4-EA6A-45F7-DFE7-63EED5505A3A}"/>
          </ac:spMkLst>
        </pc:spChg>
      </pc:sldChg>
    </pc:docChg>
  </pc:docChgLst>
  <pc:docChgLst>
    <pc:chgData name="Dean, Tamsen" userId="S::deant23@up.edu::47e652bc-e468-4efe-bf18-d8ec5cbc884c" providerId="AD" clId="Web-{3B821203-3CD5-4E32-875B-83E0E0B840FE}"/>
    <pc:docChg chg="modSld">
      <pc:chgData name="Dean, Tamsen" userId="S::deant23@up.edu::47e652bc-e468-4efe-bf18-d8ec5cbc884c" providerId="AD" clId="Web-{3B821203-3CD5-4E32-875B-83E0E0B840FE}" dt="2022-10-07T19:41:38.052" v="528" actId="1076"/>
      <pc:docMkLst>
        <pc:docMk/>
      </pc:docMkLst>
      <pc:sldChg chg="modSp">
        <pc:chgData name="Dean, Tamsen" userId="S::deant23@up.edu::47e652bc-e468-4efe-bf18-d8ec5cbc884c" providerId="AD" clId="Web-{3B821203-3CD5-4E32-875B-83E0E0B840FE}" dt="2022-10-07T02:28:30.780" v="346" actId="20577"/>
        <pc:sldMkLst>
          <pc:docMk/>
          <pc:sldMk cId="619621519" sldId="258"/>
        </pc:sldMkLst>
        <pc:spChg chg="mod">
          <ac:chgData name="Dean, Tamsen" userId="S::deant23@up.edu::47e652bc-e468-4efe-bf18-d8ec5cbc884c" providerId="AD" clId="Web-{3B821203-3CD5-4E32-875B-83E0E0B840FE}" dt="2022-10-07T02:26:53.840" v="277" actId="20577"/>
          <ac:spMkLst>
            <pc:docMk/>
            <pc:sldMk cId="619621519" sldId="258"/>
            <ac:spMk id="5" creationId="{CF614EA0-BFFF-BD91-784E-F7BCFA897139}"/>
          </ac:spMkLst>
        </pc:spChg>
        <pc:spChg chg="mod">
          <ac:chgData name="Dean, Tamsen" userId="S::deant23@up.edu::47e652bc-e468-4efe-bf18-d8ec5cbc884c" providerId="AD" clId="Web-{3B821203-3CD5-4E32-875B-83E0E0B840FE}" dt="2022-10-07T02:28:30.780" v="346" actId="20577"/>
          <ac:spMkLst>
            <pc:docMk/>
            <pc:sldMk cId="619621519" sldId="258"/>
            <ac:spMk id="6" creationId="{93D7ADAC-8268-40A4-A70E-CC3B0829E9C4}"/>
          </ac:spMkLst>
        </pc:spChg>
      </pc:sldChg>
      <pc:sldChg chg="addSp delSp modSp">
        <pc:chgData name="Dean, Tamsen" userId="S::deant23@up.edu::47e652bc-e468-4efe-bf18-d8ec5cbc884c" providerId="AD" clId="Web-{3B821203-3CD5-4E32-875B-83E0E0B840FE}" dt="2022-10-07T19:41:38.052" v="528" actId="1076"/>
        <pc:sldMkLst>
          <pc:docMk/>
          <pc:sldMk cId="1616409973" sldId="259"/>
        </pc:sldMkLst>
        <pc:spChg chg="add del">
          <ac:chgData name="Dean, Tamsen" userId="S::deant23@up.edu::47e652bc-e468-4efe-bf18-d8ec5cbc884c" providerId="AD" clId="Web-{3B821203-3CD5-4E32-875B-83E0E0B840FE}" dt="2022-10-07T02:17:24.345" v="4"/>
          <ac:spMkLst>
            <pc:docMk/>
            <pc:sldMk cId="1616409973" sldId="259"/>
            <ac:spMk id="3" creationId="{99BC278D-1124-87C3-E467-37DD8716D973}"/>
          </ac:spMkLst>
        </pc:spChg>
        <pc:graphicFrameChg chg="mod modGraphic">
          <ac:chgData name="Dean, Tamsen" userId="S::deant23@up.edu::47e652bc-e468-4efe-bf18-d8ec5cbc884c" providerId="AD" clId="Web-{3B821203-3CD5-4E32-875B-83E0E0B840FE}" dt="2022-10-07T19:41:17.692" v="525" actId="1076"/>
          <ac:graphicFrameMkLst>
            <pc:docMk/>
            <pc:sldMk cId="1616409973" sldId="259"/>
            <ac:graphicFrameMk id="3" creationId="{CF8DC149-12E3-5D13-4136-ECD989351CF5}"/>
          </ac:graphicFrameMkLst>
        </pc:graphicFrameChg>
        <pc:graphicFrameChg chg="add del mod ord modGraphic">
          <ac:chgData name="Dean, Tamsen" userId="S::deant23@up.edu::47e652bc-e468-4efe-bf18-d8ec5cbc884c" providerId="AD" clId="Web-{3B821203-3CD5-4E32-875B-83E0E0B840FE}" dt="2022-10-07T19:41:26.239" v="526" actId="1076"/>
          <ac:graphicFrameMkLst>
            <pc:docMk/>
            <pc:sldMk cId="1616409973" sldId="259"/>
            <ac:graphicFrameMk id="4" creationId="{9388602D-CC2A-B0C3-6BBB-51924EB662FA}"/>
          </ac:graphicFrameMkLst>
        </pc:graphicFrameChg>
        <pc:picChg chg="add mod">
          <ac:chgData name="Dean, Tamsen" userId="S::deant23@up.edu::47e652bc-e468-4efe-bf18-d8ec5cbc884c" providerId="AD" clId="Web-{3B821203-3CD5-4E32-875B-83E0E0B840FE}" dt="2022-10-07T19:41:38.052" v="528" actId="1076"/>
          <ac:picMkLst>
            <pc:docMk/>
            <pc:sldMk cId="1616409973" sldId="259"/>
            <ac:picMk id="5" creationId="{AFB0B2E2-E751-BED6-0C39-ACB5B3A5D39B}"/>
          </ac:picMkLst>
        </pc:picChg>
      </pc:sldChg>
    </pc:docChg>
  </pc:docChgLst>
  <pc:docChgLst>
    <pc:chgData name="Chong, Benjamin" userId="S::chongb24@up.edu::38573088-0a9d-48bf-994b-aee297d90b5c" providerId="AD" clId="Web-{77AC0669-61D7-4260-9952-8250731481ED}"/>
    <pc:docChg chg="addSld modSld">
      <pc:chgData name="Chong, Benjamin" userId="S::chongb24@up.edu::38573088-0a9d-48bf-994b-aee297d90b5c" providerId="AD" clId="Web-{77AC0669-61D7-4260-9952-8250731481ED}" dt="2022-10-07T02:12:59.145" v="3" actId="20577"/>
      <pc:docMkLst>
        <pc:docMk/>
      </pc:docMkLst>
      <pc:sldChg chg="modSp new">
        <pc:chgData name="Chong, Benjamin" userId="S::chongb24@up.edu::38573088-0a9d-48bf-994b-aee297d90b5c" providerId="AD" clId="Web-{77AC0669-61D7-4260-9952-8250731481ED}" dt="2022-10-07T02:12:59.145" v="3" actId="20577"/>
        <pc:sldMkLst>
          <pc:docMk/>
          <pc:sldMk cId="2635510435" sldId="261"/>
        </pc:sldMkLst>
        <pc:spChg chg="mod">
          <ac:chgData name="Chong, Benjamin" userId="S::chongb24@up.edu::38573088-0a9d-48bf-994b-aee297d90b5c" providerId="AD" clId="Web-{77AC0669-61D7-4260-9952-8250731481ED}" dt="2022-10-07T02:12:59.145" v="3" actId="20577"/>
          <ac:spMkLst>
            <pc:docMk/>
            <pc:sldMk cId="2635510435" sldId="261"/>
            <ac:spMk id="2" creationId="{B6749B77-F253-A2E3-9BAC-4B059A1FDAEA}"/>
          </ac:spMkLst>
        </pc:spChg>
      </pc:sldChg>
    </pc:docChg>
  </pc:docChgLst>
  <pc:docChgLst>
    <pc:chgData clId="Web-{1E8E8517-2286-4588-AA74-5D93D3F1191A}"/>
    <pc:docChg chg="addSld">
      <pc:chgData name="" userId="" providerId="" clId="Web-{1E8E8517-2286-4588-AA74-5D93D3F1191A}" dt="2022-10-07T00:33:46.615" v="0"/>
      <pc:docMkLst>
        <pc:docMk/>
      </pc:docMkLst>
      <pc:sldChg chg="new">
        <pc:chgData name="" userId="" providerId="" clId="Web-{1E8E8517-2286-4588-AA74-5D93D3F1191A}" dt="2022-10-07T00:33:46.615" v="0"/>
        <pc:sldMkLst>
          <pc:docMk/>
          <pc:sldMk cId="2362304140" sldId="256"/>
        </pc:sldMkLst>
      </pc:sldChg>
    </pc:docChg>
  </pc:docChgLst>
  <pc:docChgLst>
    <pc:chgData name="Dean, Tamsen" userId="S::deant23@up.edu::47e652bc-e468-4efe-bf18-d8ec5cbc884c" providerId="AD" clId="Web-{AC3C2992-4C3D-447B-8602-9785D1CEA2B8}"/>
    <pc:docChg chg="modSld">
      <pc:chgData name="Dean, Tamsen" userId="S::deant23@up.edu::47e652bc-e468-4efe-bf18-d8ec5cbc884c" providerId="AD" clId="Web-{AC3C2992-4C3D-447B-8602-9785D1CEA2B8}" dt="2022-10-07T02:09:09.165" v="1" actId="1076"/>
      <pc:docMkLst>
        <pc:docMk/>
      </pc:docMkLst>
      <pc:sldChg chg="addSp delSp modSp">
        <pc:chgData name="Dean, Tamsen" userId="S::deant23@up.edu::47e652bc-e468-4efe-bf18-d8ec5cbc884c" providerId="AD" clId="Web-{AC3C2992-4C3D-447B-8602-9785D1CEA2B8}" dt="2022-10-07T02:09:09.165" v="1" actId="1076"/>
        <pc:sldMkLst>
          <pc:docMk/>
          <pc:sldMk cId="1215233188" sldId="257"/>
        </pc:sldMkLst>
        <pc:spChg chg="del">
          <ac:chgData name="Dean, Tamsen" userId="S::deant23@up.edu::47e652bc-e468-4efe-bf18-d8ec5cbc884c" providerId="AD" clId="Web-{AC3C2992-4C3D-447B-8602-9785D1CEA2B8}" dt="2022-10-07T02:08:54.149" v="0"/>
          <ac:spMkLst>
            <pc:docMk/>
            <pc:sldMk cId="1215233188" sldId="257"/>
            <ac:spMk id="3" creationId="{BC877C19-725D-D02A-E429-7693A87D7FDE}"/>
          </ac:spMkLst>
        </pc:spChg>
        <pc:picChg chg="add mod ord">
          <ac:chgData name="Dean, Tamsen" userId="S::deant23@up.edu::47e652bc-e468-4efe-bf18-d8ec5cbc884c" providerId="AD" clId="Web-{AC3C2992-4C3D-447B-8602-9785D1CEA2B8}" dt="2022-10-07T02:09:09.165" v="1" actId="1076"/>
          <ac:picMkLst>
            <pc:docMk/>
            <pc:sldMk cId="1215233188" sldId="257"/>
            <ac:picMk id="4" creationId="{41001072-5A2B-5040-126F-762CA1D556DB}"/>
          </ac:picMkLst>
        </pc:picChg>
      </pc:sldChg>
    </pc:docChg>
  </pc:docChgLst>
  <pc:docChgLst>
    <pc:chgData name="Muth, Adrian" userId="S::muth23@up.edu::62ebcb8f-e43a-4fd9-b5f3-ac8840e21ad2" providerId="AD" clId="Web-{85166A3C-4D21-4CE2-B3C4-5C626EBF9F48}"/>
    <pc:docChg chg="modSld">
      <pc:chgData name="Muth, Adrian" userId="S::muth23@up.edu::62ebcb8f-e43a-4fd9-b5f3-ac8840e21ad2" providerId="AD" clId="Web-{85166A3C-4D21-4CE2-B3C4-5C626EBF9F48}" dt="2022-10-07T02:19:09.777" v="17" actId="20577"/>
      <pc:docMkLst>
        <pc:docMk/>
      </pc:docMkLst>
      <pc:sldChg chg="modSp">
        <pc:chgData name="Muth, Adrian" userId="S::muth23@up.edu::62ebcb8f-e43a-4fd9-b5f3-ac8840e21ad2" providerId="AD" clId="Web-{85166A3C-4D21-4CE2-B3C4-5C626EBF9F48}" dt="2022-10-07T02:19:09.777" v="17" actId="20577"/>
        <pc:sldMkLst>
          <pc:docMk/>
          <pc:sldMk cId="2635510435" sldId="261"/>
        </pc:sldMkLst>
        <pc:spChg chg="mod">
          <ac:chgData name="Muth, Adrian" userId="S::muth23@up.edu::62ebcb8f-e43a-4fd9-b5f3-ac8840e21ad2" providerId="AD" clId="Web-{85166A3C-4D21-4CE2-B3C4-5C626EBF9F48}" dt="2022-10-07T02:19:09.777" v="17" actId="20577"/>
          <ac:spMkLst>
            <pc:docMk/>
            <pc:sldMk cId="2635510435" sldId="261"/>
            <ac:spMk id="3" creationId="{36B5D3D4-EA6A-45F7-DFE7-63EED5505A3A}"/>
          </ac:spMkLst>
        </pc:spChg>
      </pc:sldChg>
    </pc:docChg>
  </pc:docChgLst>
  <pc:docChgLst>
    <pc:chgData name="Muth, Adrian" userId="S::muth23@up.edu::62ebcb8f-e43a-4fd9-b5f3-ac8840e21ad2" providerId="AD" clId="Web-{0A6CADB7-2533-4DDE-ACA5-118B66FE633B}"/>
    <pc:docChg chg="modSld">
      <pc:chgData name="Muth, Adrian" userId="S::muth23@up.edu::62ebcb8f-e43a-4fd9-b5f3-ac8840e21ad2" providerId="AD" clId="Web-{0A6CADB7-2533-4DDE-ACA5-118B66FE633B}" dt="2022-10-07T20:25:39.718" v="163"/>
      <pc:docMkLst>
        <pc:docMk/>
      </pc:docMkLst>
      <pc:sldChg chg="modSp modNotes">
        <pc:chgData name="Muth, Adrian" userId="S::muth23@up.edu::62ebcb8f-e43a-4fd9-b5f3-ac8840e21ad2" providerId="AD" clId="Web-{0A6CADB7-2533-4DDE-ACA5-118B66FE633B}" dt="2022-10-07T20:25:39.718" v="163"/>
        <pc:sldMkLst>
          <pc:docMk/>
          <pc:sldMk cId="2635510435" sldId="261"/>
        </pc:sldMkLst>
        <pc:spChg chg="mod">
          <ac:chgData name="Muth, Adrian" userId="S::muth23@up.edu::62ebcb8f-e43a-4fd9-b5f3-ac8840e21ad2" providerId="AD" clId="Web-{0A6CADB7-2533-4DDE-ACA5-118B66FE633B}" dt="2022-10-07T20:22:53.338" v="2" actId="20577"/>
          <ac:spMkLst>
            <pc:docMk/>
            <pc:sldMk cId="2635510435" sldId="261"/>
            <ac:spMk id="3" creationId="{36B5D3D4-EA6A-45F7-DFE7-63EED5505A3A}"/>
          </ac:spMkLst>
        </pc:spChg>
      </pc:sldChg>
    </pc:docChg>
  </pc:docChgLst>
  <pc:docChgLst>
    <pc:chgData name="Chong, Benjamin" userId="38573088-0a9d-48bf-994b-aee297d90b5c" providerId="ADAL" clId="{7011C38B-8AE5-4B58-B637-F9D677AE5F2F}"/>
    <pc:docChg chg="undo custSel addSld modSld">
      <pc:chgData name="Chong, Benjamin" userId="38573088-0a9d-48bf-994b-aee297d90b5c" providerId="ADAL" clId="{7011C38B-8AE5-4B58-B637-F9D677AE5F2F}" dt="2022-10-07T02:57:41.501" v="957" actId="20577"/>
      <pc:docMkLst>
        <pc:docMk/>
      </pc:docMkLst>
      <pc:sldChg chg="modSp mod">
        <pc:chgData name="Chong, Benjamin" userId="38573088-0a9d-48bf-994b-aee297d90b5c" providerId="ADAL" clId="{7011C38B-8AE5-4B58-B637-F9D677AE5F2F}" dt="2022-10-07T02:21:37.848" v="18" actId="1076"/>
        <pc:sldMkLst>
          <pc:docMk/>
          <pc:sldMk cId="1215233188" sldId="257"/>
        </pc:sldMkLst>
        <pc:picChg chg="mod">
          <ac:chgData name="Chong, Benjamin" userId="38573088-0a9d-48bf-994b-aee297d90b5c" providerId="ADAL" clId="{7011C38B-8AE5-4B58-B637-F9D677AE5F2F}" dt="2022-10-07T02:21:37.848" v="18" actId="1076"/>
          <ac:picMkLst>
            <pc:docMk/>
            <pc:sldMk cId="1215233188" sldId="257"/>
            <ac:picMk id="4" creationId="{41001072-5A2B-5040-126F-762CA1D556DB}"/>
          </ac:picMkLst>
        </pc:picChg>
      </pc:sldChg>
      <pc:sldChg chg="modSp mod modNotesTx">
        <pc:chgData name="Chong, Benjamin" userId="38573088-0a9d-48bf-994b-aee297d90b5c" providerId="ADAL" clId="{7011C38B-8AE5-4B58-B637-F9D677AE5F2F}" dt="2022-10-07T02:57:36.841" v="945" actId="20577"/>
        <pc:sldMkLst>
          <pc:docMk/>
          <pc:sldMk cId="619621519" sldId="258"/>
        </pc:sldMkLst>
        <pc:spChg chg="mod">
          <ac:chgData name="Chong, Benjamin" userId="38573088-0a9d-48bf-994b-aee297d90b5c" providerId="ADAL" clId="{7011C38B-8AE5-4B58-B637-F9D677AE5F2F}" dt="2022-10-07T02:47:14.781" v="703" actId="20577"/>
          <ac:spMkLst>
            <pc:docMk/>
            <pc:sldMk cId="619621519" sldId="258"/>
            <ac:spMk id="3" creationId="{3A66B2F0-6895-DB7F-6909-BBE9F1776E41}"/>
          </ac:spMkLst>
        </pc:spChg>
        <pc:spChg chg="mod">
          <ac:chgData name="Chong, Benjamin" userId="38573088-0a9d-48bf-994b-aee297d90b5c" providerId="ADAL" clId="{7011C38B-8AE5-4B58-B637-F9D677AE5F2F}" dt="2022-10-07T02:53:53.128" v="939" actId="20577"/>
          <ac:spMkLst>
            <pc:docMk/>
            <pc:sldMk cId="619621519" sldId="258"/>
            <ac:spMk id="6" creationId="{93D7ADAC-8268-40A4-A70E-CC3B0829E9C4}"/>
          </ac:spMkLst>
        </pc:spChg>
      </pc:sldChg>
      <pc:sldChg chg="modNotesTx">
        <pc:chgData name="Chong, Benjamin" userId="38573088-0a9d-48bf-994b-aee297d90b5c" providerId="ADAL" clId="{7011C38B-8AE5-4B58-B637-F9D677AE5F2F}" dt="2022-10-07T02:57:41.501" v="957" actId="20577"/>
        <pc:sldMkLst>
          <pc:docMk/>
          <pc:sldMk cId="1616409973" sldId="259"/>
        </pc:sldMkLst>
      </pc:sldChg>
      <pc:sldChg chg="addSp modSp mod modNotesTx">
        <pc:chgData name="Chong, Benjamin" userId="38573088-0a9d-48bf-994b-aee297d90b5c" providerId="ADAL" clId="{7011C38B-8AE5-4B58-B637-F9D677AE5F2F}" dt="2022-10-07T02:57:29.098" v="942" actId="20577"/>
        <pc:sldMkLst>
          <pc:docMk/>
          <pc:sldMk cId="2635510435" sldId="261"/>
        </pc:sldMkLst>
        <pc:spChg chg="mod">
          <ac:chgData name="Chong, Benjamin" userId="38573088-0a9d-48bf-994b-aee297d90b5c" providerId="ADAL" clId="{7011C38B-8AE5-4B58-B637-F9D677AE5F2F}" dt="2022-10-07T02:41:18.621" v="398" actId="14100"/>
          <ac:spMkLst>
            <pc:docMk/>
            <pc:sldMk cId="2635510435" sldId="261"/>
            <ac:spMk id="2" creationId="{B6749B77-F253-A2E3-9BAC-4B059A1FDAEA}"/>
          </ac:spMkLst>
        </pc:spChg>
        <pc:spChg chg="mod">
          <ac:chgData name="Chong, Benjamin" userId="38573088-0a9d-48bf-994b-aee297d90b5c" providerId="ADAL" clId="{7011C38B-8AE5-4B58-B637-F9D677AE5F2F}" dt="2022-10-07T02:41:24.286" v="400" actId="27636"/>
          <ac:spMkLst>
            <pc:docMk/>
            <pc:sldMk cId="2635510435" sldId="261"/>
            <ac:spMk id="3" creationId="{36B5D3D4-EA6A-45F7-DFE7-63EED5505A3A}"/>
          </ac:spMkLst>
        </pc:spChg>
        <pc:picChg chg="add mod">
          <ac:chgData name="Chong, Benjamin" userId="38573088-0a9d-48bf-994b-aee297d90b5c" providerId="ADAL" clId="{7011C38B-8AE5-4B58-B637-F9D677AE5F2F}" dt="2022-10-07T02:20:20.711" v="10" actId="1076"/>
          <ac:picMkLst>
            <pc:docMk/>
            <pc:sldMk cId="2635510435" sldId="261"/>
            <ac:picMk id="4" creationId="{A2A5FFC6-60CE-477D-E8ED-0024A0149945}"/>
          </ac:picMkLst>
        </pc:picChg>
        <pc:picChg chg="add mod">
          <ac:chgData name="Chong, Benjamin" userId="38573088-0a9d-48bf-994b-aee297d90b5c" providerId="ADAL" clId="{7011C38B-8AE5-4B58-B637-F9D677AE5F2F}" dt="2022-10-07T02:20:27.421" v="14" actId="1076"/>
          <ac:picMkLst>
            <pc:docMk/>
            <pc:sldMk cId="2635510435" sldId="261"/>
            <ac:picMk id="5" creationId="{0FD7F902-4DBA-E60F-9E4C-C68FBFC3582D}"/>
          </ac:picMkLst>
        </pc:picChg>
      </pc:sldChg>
      <pc:sldChg chg="addSp delSp modSp new mod">
        <pc:chgData name="Chong, Benjamin" userId="38573088-0a9d-48bf-994b-aee297d90b5c" providerId="ADAL" clId="{7011C38B-8AE5-4B58-B637-F9D677AE5F2F}" dt="2022-10-07T02:44:20.819" v="680" actId="478"/>
        <pc:sldMkLst>
          <pc:docMk/>
          <pc:sldMk cId="3529599149" sldId="262"/>
        </pc:sldMkLst>
        <pc:spChg chg="mod">
          <ac:chgData name="Chong, Benjamin" userId="38573088-0a9d-48bf-994b-aee297d90b5c" providerId="ADAL" clId="{7011C38B-8AE5-4B58-B637-F9D677AE5F2F}" dt="2022-10-07T02:42:54.974" v="506" actId="20577"/>
          <ac:spMkLst>
            <pc:docMk/>
            <pc:sldMk cId="3529599149" sldId="262"/>
            <ac:spMk id="2" creationId="{5DDEB054-CCC8-E380-16C6-D937702E22A7}"/>
          </ac:spMkLst>
        </pc:spChg>
        <pc:spChg chg="del">
          <ac:chgData name="Chong, Benjamin" userId="38573088-0a9d-48bf-994b-aee297d90b5c" providerId="ADAL" clId="{7011C38B-8AE5-4B58-B637-F9D677AE5F2F}" dt="2022-10-07T02:21:44.346" v="19" actId="478"/>
          <ac:spMkLst>
            <pc:docMk/>
            <pc:sldMk cId="3529599149" sldId="262"/>
            <ac:spMk id="3" creationId="{95FD7C31-00D8-06C1-13CD-A93D7DC36E30}"/>
          </ac:spMkLst>
        </pc:spChg>
        <pc:spChg chg="add mod">
          <ac:chgData name="Chong, Benjamin" userId="38573088-0a9d-48bf-994b-aee297d90b5c" providerId="ADAL" clId="{7011C38B-8AE5-4B58-B637-F9D677AE5F2F}" dt="2022-10-07T02:42:08.313" v="443" actId="1076"/>
          <ac:spMkLst>
            <pc:docMk/>
            <pc:sldMk cId="3529599149" sldId="262"/>
            <ac:spMk id="7" creationId="{320260D4-E100-7E25-C317-E3A0360832FA}"/>
          </ac:spMkLst>
        </pc:spChg>
        <pc:spChg chg="add mod">
          <ac:chgData name="Chong, Benjamin" userId="38573088-0a9d-48bf-994b-aee297d90b5c" providerId="ADAL" clId="{7011C38B-8AE5-4B58-B637-F9D677AE5F2F}" dt="2022-10-07T02:42:08.313" v="443" actId="1076"/>
          <ac:spMkLst>
            <pc:docMk/>
            <pc:sldMk cId="3529599149" sldId="262"/>
            <ac:spMk id="10" creationId="{40D7D7C4-9A5A-FE32-ECA3-6A50CC0C88CD}"/>
          </ac:spMkLst>
        </pc:spChg>
        <pc:spChg chg="add mod">
          <ac:chgData name="Chong, Benjamin" userId="38573088-0a9d-48bf-994b-aee297d90b5c" providerId="ADAL" clId="{7011C38B-8AE5-4B58-B637-F9D677AE5F2F}" dt="2022-10-07T02:42:08.313" v="443" actId="1076"/>
          <ac:spMkLst>
            <pc:docMk/>
            <pc:sldMk cId="3529599149" sldId="262"/>
            <ac:spMk id="11" creationId="{1F845134-412B-1752-6A58-D2FFCC52242B}"/>
          </ac:spMkLst>
        </pc:spChg>
        <pc:spChg chg="add del mod">
          <ac:chgData name="Chong, Benjamin" userId="38573088-0a9d-48bf-994b-aee297d90b5c" providerId="ADAL" clId="{7011C38B-8AE5-4B58-B637-F9D677AE5F2F}" dt="2022-10-07T02:30:08.760" v="178" actId="11529"/>
          <ac:spMkLst>
            <pc:docMk/>
            <pc:sldMk cId="3529599149" sldId="262"/>
            <ac:spMk id="21" creationId="{86217940-EC9B-EE04-150D-8C328889B9A9}"/>
          </ac:spMkLst>
        </pc:spChg>
        <pc:spChg chg="add mod">
          <ac:chgData name="Chong, Benjamin" userId="38573088-0a9d-48bf-994b-aee297d90b5c" providerId="ADAL" clId="{7011C38B-8AE5-4B58-B637-F9D677AE5F2F}" dt="2022-10-07T02:42:08.313" v="443" actId="1076"/>
          <ac:spMkLst>
            <pc:docMk/>
            <pc:sldMk cId="3529599149" sldId="262"/>
            <ac:spMk id="22" creationId="{26DF8AA7-5990-B90C-C11F-0655FAA7CE29}"/>
          </ac:spMkLst>
        </pc:spChg>
        <pc:spChg chg="add mod">
          <ac:chgData name="Chong, Benjamin" userId="38573088-0a9d-48bf-994b-aee297d90b5c" providerId="ADAL" clId="{7011C38B-8AE5-4B58-B637-F9D677AE5F2F}" dt="2022-10-07T02:42:08.313" v="443" actId="1076"/>
          <ac:spMkLst>
            <pc:docMk/>
            <pc:sldMk cId="3529599149" sldId="262"/>
            <ac:spMk id="23" creationId="{8E062013-44A2-2EAD-56CB-8C5F28AA78E3}"/>
          </ac:spMkLst>
        </pc:spChg>
        <pc:spChg chg="add mod">
          <ac:chgData name="Chong, Benjamin" userId="38573088-0a9d-48bf-994b-aee297d90b5c" providerId="ADAL" clId="{7011C38B-8AE5-4B58-B637-F9D677AE5F2F}" dt="2022-10-07T02:42:08.313" v="443" actId="1076"/>
          <ac:spMkLst>
            <pc:docMk/>
            <pc:sldMk cId="3529599149" sldId="262"/>
            <ac:spMk id="28" creationId="{AB988279-2B45-198C-35F4-C86ED53BA537}"/>
          </ac:spMkLst>
        </pc:spChg>
        <pc:spChg chg="add mod">
          <ac:chgData name="Chong, Benjamin" userId="38573088-0a9d-48bf-994b-aee297d90b5c" providerId="ADAL" clId="{7011C38B-8AE5-4B58-B637-F9D677AE5F2F}" dt="2022-10-07T02:42:08.313" v="443" actId="1076"/>
          <ac:spMkLst>
            <pc:docMk/>
            <pc:sldMk cId="3529599149" sldId="262"/>
            <ac:spMk id="29" creationId="{E7D48802-FA93-01A2-A880-CBE13F3C3946}"/>
          </ac:spMkLst>
        </pc:spChg>
        <pc:spChg chg="add mod">
          <ac:chgData name="Chong, Benjamin" userId="38573088-0a9d-48bf-994b-aee297d90b5c" providerId="ADAL" clId="{7011C38B-8AE5-4B58-B637-F9D677AE5F2F}" dt="2022-10-07T02:42:08.313" v="443" actId="1076"/>
          <ac:spMkLst>
            <pc:docMk/>
            <pc:sldMk cId="3529599149" sldId="262"/>
            <ac:spMk id="36" creationId="{A1D29864-A21A-D96C-8DEA-1FC03231FD27}"/>
          </ac:spMkLst>
        </pc:spChg>
        <pc:spChg chg="add mod">
          <ac:chgData name="Chong, Benjamin" userId="38573088-0a9d-48bf-994b-aee297d90b5c" providerId="ADAL" clId="{7011C38B-8AE5-4B58-B637-F9D677AE5F2F}" dt="2022-10-07T02:42:08.313" v="443" actId="1076"/>
          <ac:spMkLst>
            <pc:docMk/>
            <pc:sldMk cId="3529599149" sldId="262"/>
            <ac:spMk id="37" creationId="{26A0E45F-0957-8B6B-70C1-A23FBBE50854}"/>
          </ac:spMkLst>
        </pc:spChg>
        <pc:spChg chg="add mod">
          <ac:chgData name="Chong, Benjamin" userId="38573088-0a9d-48bf-994b-aee297d90b5c" providerId="ADAL" clId="{7011C38B-8AE5-4B58-B637-F9D677AE5F2F}" dt="2022-10-07T02:42:08.313" v="443" actId="1076"/>
          <ac:spMkLst>
            <pc:docMk/>
            <pc:sldMk cId="3529599149" sldId="262"/>
            <ac:spMk id="41" creationId="{50AA53B6-4BB1-2E2D-F6FD-E2A1B32BF77C}"/>
          </ac:spMkLst>
        </pc:spChg>
        <pc:spChg chg="add mod">
          <ac:chgData name="Chong, Benjamin" userId="38573088-0a9d-48bf-994b-aee297d90b5c" providerId="ADAL" clId="{7011C38B-8AE5-4B58-B637-F9D677AE5F2F}" dt="2022-10-07T02:42:08.313" v="443" actId="1076"/>
          <ac:spMkLst>
            <pc:docMk/>
            <pc:sldMk cId="3529599149" sldId="262"/>
            <ac:spMk id="49" creationId="{79C6C667-F0D9-7BD5-0662-628B6FC16129}"/>
          </ac:spMkLst>
        </pc:spChg>
        <pc:spChg chg="add mod">
          <ac:chgData name="Chong, Benjamin" userId="38573088-0a9d-48bf-994b-aee297d90b5c" providerId="ADAL" clId="{7011C38B-8AE5-4B58-B637-F9D677AE5F2F}" dt="2022-10-07T02:42:19.502" v="452" actId="1076"/>
          <ac:spMkLst>
            <pc:docMk/>
            <pc:sldMk cId="3529599149" sldId="262"/>
            <ac:spMk id="52" creationId="{DE55F2C4-DF9F-AA9A-029B-6968C1338E44}"/>
          </ac:spMkLst>
        </pc:spChg>
        <pc:spChg chg="add del mod">
          <ac:chgData name="Chong, Benjamin" userId="38573088-0a9d-48bf-994b-aee297d90b5c" providerId="ADAL" clId="{7011C38B-8AE5-4B58-B637-F9D677AE5F2F}" dt="2022-10-07T02:44:20.819" v="680" actId="478"/>
          <ac:spMkLst>
            <pc:docMk/>
            <pc:sldMk cId="3529599149" sldId="262"/>
            <ac:spMk id="53" creationId="{ACED828D-9BA7-99FE-547B-6B64F883BE98}"/>
          </ac:spMkLst>
        </pc:spChg>
        <pc:spChg chg="add del mod">
          <ac:chgData name="Chong, Benjamin" userId="38573088-0a9d-48bf-994b-aee297d90b5c" providerId="ADAL" clId="{7011C38B-8AE5-4B58-B637-F9D677AE5F2F}" dt="2022-10-07T02:44:19.451" v="679" actId="478"/>
          <ac:spMkLst>
            <pc:docMk/>
            <pc:sldMk cId="3529599149" sldId="262"/>
            <ac:spMk id="54" creationId="{202E2C17-D3E5-430E-6EF5-978A2C4202C4}"/>
          </ac:spMkLst>
        </pc:sp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12" creationId="{612B0B67-3D3C-2DDD-D9C2-EECD2338DFBA}"/>
          </ac:picMkLst>
        </pc:pic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13" creationId="{DEA8CA3D-62F2-C506-B2F1-3AA4F1D19507}"/>
          </ac:picMkLst>
        </pc:pic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20" creationId="{B7BB9719-6578-8F20-4DD2-87364FD7A822}"/>
          </ac:picMkLst>
        </pc:pic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30" creationId="{DE8EFA6C-15C3-A556-68EF-C5F23B26C3D1}"/>
          </ac:picMkLst>
        </pc:pic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31" creationId="{1EA7BC0A-7E6F-09C1-14B2-9053A6A46071}"/>
          </ac:picMkLst>
        </pc:pic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35" creationId="{009996F0-16D0-B763-159C-FB4EF1C26D50}"/>
          </ac:picMkLst>
        </pc:pic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1026" creationId="{975EC46F-5928-548C-28C1-2545ED272BCA}"/>
          </ac:picMkLst>
        </pc:picChg>
        <pc:picChg chg="add del mod">
          <ac:chgData name="Chong, Benjamin" userId="38573088-0a9d-48bf-994b-aee297d90b5c" providerId="ADAL" clId="{7011C38B-8AE5-4B58-B637-F9D677AE5F2F}" dt="2022-10-07T02:23:29.724" v="28" actId="478"/>
          <ac:picMkLst>
            <pc:docMk/>
            <pc:sldMk cId="3529599149" sldId="262"/>
            <ac:picMk id="1028" creationId="{FBF2B17F-5815-F793-9930-DADB9E02687D}"/>
          </ac:picMkLst>
        </pc:picChg>
        <pc:picChg chg="add del mod">
          <ac:chgData name="Chong, Benjamin" userId="38573088-0a9d-48bf-994b-aee297d90b5c" providerId="ADAL" clId="{7011C38B-8AE5-4B58-B637-F9D677AE5F2F}" dt="2022-10-07T02:35:15.153" v="271" actId="478"/>
          <ac:picMkLst>
            <pc:docMk/>
            <pc:sldMk cId="3529599149" sldId="262"/>
            <ac:picMk id="1030" creationId="{C44D99FE-8264-361D-6641-9DA557AD7F66}"/>
          </ac:picMkLst>
        </pc:pic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1032" creationId="{945DA354-1A89-7183-58F2-92A1F2A37624}"/>
          </ac:picMkLst>
        </pc:picChg>
        <pc:picChg chg="add del mod">
          <ac:chgData name="Chong, Benjamin" userId="38573088-0a9d-48bf-994b-aee297d90b5c" providerId="ADAL" clId="{7011C38B-8AE5-4B58-B637-F9D677AE5F2F}" dt="2022-10-07T02:42:51.913" v="504" actId="478"/>
          <ac:picMkLst>
            <pc:docMk/>
            <pc:sldMk cId="3529599149" sldId="262"/>
            <ac:picMk id="1034" creationId="{CA997AE1-EE57-25BE-79F0-3CF3A203233E}"/>
          </ac:picMkLst>
        </pc:pic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1036" creationId="{25664738-EDD9-0977-FA8E-BD93F8315798}"/>
          </ac:picMkLst>
        </pc:picChg>
        <pc:picChg chg="add del">
          <ac:chgData name="Chong, Benjamin" userId="38573088-0a9d-48bf-994b-aee297d90b5c" providerId="ADAL" clId="{7011C38B-8AE5-4B58-B637-F9D677AE5F2F}" dt="2022-10-07T02:33:34.706" v="260"/>
          <ac:picMkLst>
            <pc:docMk/>
            <pc:sldMk cId="3529599149" sldId="262"/>
            <ac:picMk id="1038" creationId="{4E72C124-9300-3A51-AA0F-97281BB251A3}"/>
          </ac:picMkLst>
        </pc:picChg>
        <pc:picChg chg="add del">
          <ac:chgData name="Chong, Benjamin" userId="38573088-0a9d-48bf-994b-aee297d90b5c" providerId="ADAL" clId="{7011C38B-8AE5-4B58-B637-F9D677AE5F2F}" dt="2022-10-07T02:34:16.377" v="262"/>
          <ac:picMkLst>
            <pc:docMk/>
            <pc:sldMk cId="3529599149" sldId="262"/>
            <ac:picMk id="1040" creationId="{8A2D7274-C669-4927-E22D-D1EA2E13D5D7}"/>
          </ac:picMkLst>
        </pc:pic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1042" creationId="{ABC72D15-C286-B3F3-B05C-AFCA65641D5C}"/>
          </ac:picMkLst>
        </pc:picChg>
        <pc:picChg chg="add del">
          <ac:chgData name="Chong, Benjamin" userId="38573088-0a9d-48bf-994b-aee297d90b5c" providerId="ADAL" clId="{7011C38B-8AE5-4B58-B637-F9D677AE5F2F}" dt="2022-10-07T02:38:06.981" v="335"/>
          <ac:picMkLst>
            <pc:docMk/>
            <pc:sldMk cId="3529599149" sldId="262"/>
            <ac:picMk id="1044" creationId="{A48CEC19-2241-CF23-15F6-17245EB549AE}"/>
          </ac:picMkLst>
        </pc:picChg>
        <pc:picChg chg="add del">
          <ac:chgData name="Chong, Benjamin" userId="38573088-0a9d-48bf-994b-aee297d90b5c" providerId="ADAL" clId="{7011C38B-8AE5-4B58-B637-F9D677AE5F2F}" dt="2022-10-07T02:38:16.656" v="337"/>
          <ac:picMkLst>
            <pc:docMk/>
            <pc:sldMk cId="3529599149" sldId="262"/>
            <ac:picMk id="1046" creationId="{E58C5C23-C7DF-4CCA-8A9C-E03531EEEBDE}"/>
          </ac:picMkLst>
        </pc:pic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1048" creationId="{769B3AC4-D7F9-5099-E87B-73000BEEA508}"/>
          </ac:picMkLst>
        </pc:picChg>
        <pc:picChg chg="add del">
          <ac:chgData name="Chong, Benjamin" userId="38573088-0a9d-48bf-994b-aee297d90b5c" providerId="ADAL" clId="{7011C38B-8AE5-4B58-B637-F9D677AE5F2F}" dt="2022-10-07T02:39:52.903" v="375"/>
          <ac:picMkLst>
            <pc:docMk/>
            <pc:sldMk cId="3529599149" sldId="262"/>
            <ac:picMk id="1050" creationId="{9243056B-1DB7-DBBF-43D6-B1E203B09C4C}"/>
          </ac:picMkLst>
        </pc:picChg>
        <pc:picChg chg="add del mod">
          <ac:chgData name="Chong, Benjamin" userId="38573088-0a9d-48bf-994b-aee297d90b5c" providerId="ADAL" clId="{7011C38B-8AE5-4B58-B637-F9D677AE5F2F}" dt="2022-10-07T02:40:20.471" v="383" actId="478"/>
          <ac:picMkLst>
            <pc:docMk/>
            <pc:sldMk cId="3529599149" sldId="262"/>
            <ac:picMk id="1052" creationId="{F99D77BD-62E2-2235-C5E0-C520B41434A5}"/>
          </ac:picMkLst>
        </pc:picChg>
        <pc:picChg chg="add del">
          <ac:chgData name="Chong, Benjamin" userId="38573088-0a9d-48bf-994b-aee297d90b5c" providerId="ADAL" clId="{7011C38B-8AE5-4B58-B637-F9D677AE5F2F}" dt="2022-10-07T02:40:20.471" v="383" actId="478"/>
          <ac:picMkLst>
            <pc:docMk/>
            <pc:sldMk cId="3529599149" sldId="262"/>
            <ac:picMk id="1054" creationId="{9C4E7213-4178-73DC-1EE8-A602B5BDA748}"/>
          </ac:picMkLst>
        </pc:picChg>
        <pc:picChg chg="add mod">
          <ac:chgData name="Chong, Benjamin" userId="38573088-0a9d-48bf-994b-aee297d90b5c" providerId="ADAL" clId="{7011C38B-8AE5-4B58-B637-F9D677AE5F2F}" dt="2022-10-07T02:42:08.313" v="443" actId="1076"/>
          <ac:picMkLst>
            <pc:docMk/>
            <pc:sldMk cId="3529599149" sldId="262"/>
            <ac:picMk id="1056" creationId="{FAB33CD6-B154-23E2-2B45-AE5B7156185A}"/>
          </ac:picMkLst>
        </pc:picChg>
        <pc:cxnChg chg="add mod">
          <ac:chgData name="Chong, Benjamin" userId="38573088-0a9d-48bf-994b-aee297d90b5c" providerId="ADAL" clId="{7011C38B-8AE5-4B58-B637-F9D677AE5F2F}" dt="2022-10-07T02:42:08.313" v="443" actId="1076"/>
          <ac:cxnSpMkLst>
            <pc:docMk/>
            <pc:sldMk cId="3529599149" sldId="262"/>
            <ac:cxnSpMk id="5" creationId="{00672E10-1707-478C-4063-BC00E19E2561}"/>
          </ac:cxnSpMkLst>
        </pc:cxnChg>
        <pc:cxnChg chg="add mod">
          <ac:chgData name="Chong, Benjamin" userId="38573088-0a9d-48bf-994b-aee297d90b5c" providerId="ADAL" clId="{7011C38B-8AE5-4B58-B637-F9D677AE5F2F}" dt="2022-10-07T02:42:08.313" v="443" actId="1076"/>
          <ac:cxnSpMkLst>
            <pc:docMk/>
            <pc:sldMk cId="3529599149" sldId="262"/>
            <ac:cxnSpMk id="9" creationId="{0F6756A5-0E6E-8D8F-DB11-8D4206F6C76F}"/>
          </ac:cxnSpMkLst>
        </pc:cxnChg>
        <pc:cxnChg chg="add mod">
          <ac:chgData name="Chong, Benjamin" userId="38573088-0a9d-48bf-994b-aee297d90b5c" providerId="ADAL" clId="{7011C38B-8AE5-4B58-B637-F9D677AE5F2F}" dt="2022-10-07T02:42:08.313" v="443" actId="1076"/>
          <ac:cxnSpMkLst>
            <pc:docMk/>
            <pc:sldMk cId="3529599149" sldId="262"/>
            <ac:cxnSpMk id="15" creationId="{20D7D8E7-6DC6-8205-6E45-21D513E097ED}"/>
          </ac:cxnSpMkLst>
        </pc:cxnChg>
        <pc:cxnChg chg="add mod">
          <ac:chgData name="Chong, Benjamin" userId="38573088-0a9d-48bf-994b-aee297d90b5c" providerId="ADAL" clId="{7011C38B-8AE5-4B58-B637-F9D677AE5F2F}" dt="2022-10-07T02:42:08.313" v="443" actId="1076"/>
          <ac:cxnSpMkLst>
            <pc:docMk/>
            <pc:sldMk cId="3529599149" sldId="262"/>
            <ac:cxnSpMk id="17" creationId="{D2A71697-18C1-A7F1-4F6E-3405ACC5FFD5}"/>
          </ac:cxnSpMkLst>
        </pc:cxnChg>
        <pc:cxnChg chg="add mod">
          <ac:chgData name="Chong, Benjamin" userId="38573088-0a9d-48bf-994b-aee297d90b5c" providerId="ADAL" clId="{7011C38B-8AE5-4B58-B637-F9D677AE5F2F}" dt="2022-10-07T02:42:08.313" v="443" actId="1076"/>
          <ac:cxnSpMkLst>
            <pc:docMk/>
            <pc:sldMk cId="3529599149" sldId="262"/>
            <ac:cxnSpMk id="26" creationId="{987D00C3-5B92-0DA5-D989-CD1D6B6DEA14}"/>
          </ac:cxnSpMkLst>
        </pc:cxnChg>
        <pc:cxnChg chg="add mod">
          <ac:chgData name="Chong, Benjamin" userId="38573088-0a9d-48bf-994b-aee297d90b5c" providerId="ADAL" clId="{7011C38B-8AE5-4B58-B637-F9D677AE5F2F}" dt="2022-10-07T02:42:08.313" v="443" actId="1076"/>
          <ac:cxnSpMkLst>
            <pc:docMk/>
            <pc:sldMk cId="3529599149" sldId="262"/>
            <ac:cxnSpMk id="32" creationId="{D0032B3F-DCB9-CE39-F371-27C8AC097739}"/>
          </ac:cxnSpMkLst>
        </pc:cxnChg>
        <pc:cxnChg chg="add mod">
          <ac:chgData name="Chong, Benjamin" userId="38573088-0a9d-48bf-994b-aee297d90b5c" providerId="ADAL" clId="{7011C38B-8AE5-4B58-B637-F9D677AE5F2F}" dt="2022-10-07T02:42:08.313" v="443" actId="1076"/>
          <ac:cxnSpMkLst>
            <pc:docMk/>
            <pc:sldMk cId="3529599149" sldId="262"/>
            <ac:cxnSpMk id="33" creationId="{4EE137E6-335B-5FAB-9B07-2DEBE9CBB089}"/>
          </ac:cxnSpMkLst>
        </pc:cxnChg>
        <pc:cxnChg chg="add mod">
          <ac:chgData name="Chong, Benjamin" userId="38573088-0a9d-48bf-994b-aee297d90b5c" providerId="ADAL" clId="{7011C38B-8AE5-4B58-B637-F9D677AE5F2F}" dt="2022-10-07T02:42:08.313" v="443" actId="1076"/>
          <ac:cxnSpMkLst>
            <pc:docMk/>
            <pc:sldMk cId="3529599149" sldId="262"/>
            <ac:cxnSpMk id="38" creationId="{74C9C8CC-8CE6-B5F6-17A4-DBCF9BD5FB69}"/>
          </ac:cxnSpMkLst>
        </pc:cxnChg>
        <pc:cxnChg chg="add mod">
          <ac:chgData name="Chong, Benjamin" userId="38573088-0a9d-48bf-994b-aee297d90b5c" providerId="ADAL" clId="{7011C38B-8AE5-4B58-B637-F9D677AE5F2F}" dt="2022-10-07T02:42:08.313" v="443" actId="1076"/>
          <ac:cxnSpMkLst>
            <pc:docMk/>
            <pc:sldMk cId="3529599149" sldId="262"/>
            <ac:cxnSpMk id="42" creationId="{9DA2ADA6-E439-12E0-87C3-DF2386D7D70A}"/>
          </ac:cxnSpMkLst>
        </pc:cxnChg>
        <pc:cxnChg chg="add mod">
          <ac:chgData name="Chong, Benjamin" userId="38573088-0a9d-48bf-994b-aee297d90b5c" providerId="ADAL" clId="{7011C38B-8AE5-4B58-B637-F9D677AE5F2F}" dt="2022-10-07T02:42:08.313" v="443" actId="1076"/>
          <ac:cxnSpMkLst>
            <pc:docMk/>
            <pc:sldMk cId="3529599149" sldId="262"/>
            <ac:cxnSpMk id="47" creationId="{BB0DA5DD-7726-5EB9-FD72-F0E828FA1CCE}"/>
          </ac:cxnSpMkLst>
        </pc:cxnChg>
        <pc:cxnChg chg="add mod">
          <ac:chgData name="Chong, Benjamin" userId="38573088-0a9d-48bf-994b-aee297d90b5c" providerId="ADAL" clId="{7011C38B-8AE5-4B58-B637-F9D677AE5F2F}" dt="2022-10-07T02:42:08.313" v="443" actId="1076"/>
          <ac:cxnSpMkLst>
            <pc:docMk/>
            <pc:sldMk cId="3529599149" sldId="262"/>
            <ac:cxnSpMk id="50" creationId="{F4D7D6D3-BD3B-A19E-9C03-822A6D79ADB8}"/>
          </ac:cxnSpMkLst>
        </pc:cxnChg>
      </pc:sldChg>
    </pc:docChg>
  </pc:docChgLst>
  <pc:docChgLst>
    <pc:chgData name="Rajan, Pranav" userId="S::rajan23@up.edu::99a8764d-d02f-437d-8cfd-8552b00cb33b" providerId="AD" clId="Web-{29E01FE3-EE52-4E86-9546-3D8C3BA66557}"/>
    <pc:docChg chg="addSld modSld">
      <pc:chgData name="Rajan, Pranav" userId="S::rajan23@up.edu::99a8764d-d02f-437d-8cfd-8552b00cb33b" providerId="AD" clId="Web-{29E01FE3-EE52-4E86-9546-3D8C3BA66557}" dt="2022-10-07T02:11:35.072" v="18" actId="20577"/>
      <pc:docMkLst>
        <pc:docMk/>
      </pc:docMkLst>
      <pc:sldChg chg="modSp new">
        <pc:chgData name="Rajan, Pranav" userId="S::rajan23@up.edu::99a8764d-d02f-437d-8cfd-8552b00cb33b" providerId="AD" clId="Web-{29E01FE3-EE52-4E86-9546-3D8C3BA66557}" dt="2022-10-07T02:11:35.072" v="18" actId="20577"/>
        <pc:sldMkLst>
          <pc:docMk/>
          <pc:sldMk cId="874922111" sldId="260"/>
        </pc:sldMkLst>
        <pc:spChg chg="mod">
          <ac:chgData name="Rajan, Pranav" userId="S::rajan23@up.edu::99a8764d-d02f-437d-8cfd-8552b00cb33b" providerId="AD" clId="Web-{29E01FE3-EE52-4E86-9546-3D8C3BA66557}" dt="2022-10-07T02:11:35.072" v="18" actId="20577"/>
          <ac:spMkLst>
            <pc:docMk/>
            <pc:sldMk cId="874922111" sldId="260"/>
            <ac:spMk id="2" creationId="{BA442A4C-9C1A-83B1-044A-3C3B73AE6A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3D331-AB8F-4B39-8D76-ED634778001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9882C-5BD4-47C9-9FE0-7CD7B16DD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9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Adrian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st.</a:t>
            </a:r>
            <a:r>
              <a:rPr lang="en-US">
                <a:cs typeface="Calibri"/>
              </a:rPr>
              <a:t> Mary's secondary school for girls in </a:t>
            </a:r>
            <a:r>
              <a:rPr lang="en-US" err="1">
                <a:cs typeface="Calibri"/>
              </a:rPr>
              <a:t>malawai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africa</a:t>
            </a:r>
          </a:p>
          <a:p>
            <a:r>
              <a:rPr lang="en-US">
                <a:cs typeface="Calibri"/>
              </a:rPr>
              <a:t>- civil and mechanical engineering team worked over the summer</a:t>
            </a:r>
          </a:p>
          <a:p>
            <a:r>
              <a:rPr lang="en-US">
                <a:cs typeface="Calibri"/>
              </a:rPr>
              <a:t>- problem statement</a:t>
            </a:r>
          </a:p>
          <a:p>
            <a:r>
              <a:rPr lang="en-US">
                <a:cs typeface="Calibri"/>
              </a:rPr>
              <a:t>- what are we doing and why we're doing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882C-5BD4-47C9-9FE0-7CD7B16DD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6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882C-5BD4-47C9-9FE0-7CD7B16DD9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9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Tamsen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882C-5BD4-47C9-9FE0-7CD7B16DD9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0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7130D-FE42-C0C5-375F-46D21A95A0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Sprint 1 Demo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63E7A-9627-E289-8753-D477C8AF4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Adrian </a:t>
            </a:r>
            <a:r>
              <a:rPr lang="en-US" err="1">
                <a:cs typeface="Calibri"/>
              </a:rPr>
              <a:t>Muth</a:t>
            </a:r>
            <a:r>
              <a:rPr lang="en-US">
                <a:cs typeface="Calibri"/>
              </a:rPr>
              <a:t>, Benjamin Chong, Jennifer </a:t>
            </a:r>
            <a:r>
              <a:rPr lang="en-US" err="1">
                <a:cs typeface="Calibri"/>
              </a:rPr>
              <a:t>Brana</a:t>
            </a:r>
            <a:r>
              <a:rPr lang="en-US">
                <a:cs typeface="Calibri"/>
              </a:rPr>
              <a:t>, Pranav </a:t>
            </a:r>
            <a:r>
              <a:rPr lang="en-US" err="1">
                <a:cs typeface="Calibri"/>
              </a:rPr>
              <a:t>Rajan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Tamsen</a:t>
            </a:r>
            <a:r>
              <a:rPr lang="en-US">
                <a:cs typeface="Calibri"/>
              </a:rPr>
              <a:t> Dean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0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9B77-F253-A2E3-9BAC-4B059A1F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365"/>
          </a:xfrm>
        </p:spPr>
        <p:txBody>
          <a:bodyPr/>
          <a:lstStyle/>
          <a:p>
            <a:r>
              <a:rPr lang="en-US">
                <a:cs typeface="Calibri Light"/>
              </a:rPr>
              <a:t>Purpose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5D3D4-EA6A-45F7-DFE7-63EED5505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427"/>
            <a:ext cx="5453743" cy="475653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>
                <a:cs typeface="Calibri"/>
              </a:rPr>
              <a:t>Previous team's problem statement: Design a solar powered irrigation system for St. Mary's 3.25-hectare farm plot in order to allow the school to grow food year-round and educate local farmers regarding irrigation techniques and benefits.</a:t>
            </a:r>
          </a:p>
          <a:p>
            <a:pPr>
              <a:lnSpc>
                <a:spcPct val="110000"/>
              </a:lnSpc>
            </a:pPr>
            <a:r>
              <a:rPr lang="en-US">
                <a:cs typeface="Calibri"/>
              </a:rPr>
              <a:t>Our task: Interface with the irrigation system to detect potential issues and monitor water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5FFC6-60CE-477D-E8ED-0024A014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21" y="760766"/>
            <a:ext cx="4285325" cy="2856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7F902-4DBA-E60F-9E4C-C68FBFC35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921" y="3752587"/>
            <a:ext cx="4285325" cy="285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5E54-23EF-85A3-46A3-925F6672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Overview</a:t>
            </a:r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1001072-5A2B-5040-126F-762CA1D55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848" y="1544355"/>
            <a:ext cx="8601020" cy="4838074"/>
          </a:xfrm>
        </p:spPr>
      </p:pic>
    </p:spTree>
    <p:extLst>
      <p:ext uri="{BB962C8B-B14F-4D97-AF65-F5344CB8AC3E}">
        <p14:creationId xmlns:p14="http://schemas.microsoft.com/office/powerpoint/2010/main" val="1215233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B054-CCC8-E380-16C6-D937702E2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94577" cy="1325563"/>
          </a:xfrm>
        </p:spPr>
        <p:txBody>
          <a:bodyPr/>
          <a:lstStyle/>
          <a:p>
            <a:r>
              <a:rPr lang="en-US"/>
              <a:t>Project Overview (Cont.)</a:t>
            </a:r>
          </a:p>
        </p:txBody>
      </p:sp>
      <p:pic>
        <p:nvPicPr>
          <p:cNvPr id="1026" name="Picture 2" descr="4+ Free Arduino Uno &amp; Arduino Illustrations - Pixabay">
            <a:extLst>
              <a:ext uri="{FF2B5EF4-FFF2-40B4-BE49-F238E27FC236}">
                <a16:creationId xmlns:a16="http://schemas.microsoft.com/office/drawing/2014/main" id="{975EC46F-5928-548C-28C1-2545ED272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27" y="2941922"/>
            <a:ext cx="981040" cy="6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45DA354-1A89-7183-58F2-92A1F2A3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53" y="3405115"/>
            <a:ext cx="1488496" cy="99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672E10-1707-478C-4063-BC00E19E2561}"/>
              </a:ext>
            </a:extLst>
          </p:cNvPr>
          <p:cNvCxnSpPr>
            <a:cxnSpLocks/>
          </p:cNvCxnSpPr>
          <p:nvPr/>
        </p:nvCxnSpPr>
        <p:spPr>
          <a:xfrm>
            <a:off x="1816141" y="3310361"/>
            <a:ext cx="6308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0260D4-E100-7E25-C317-E3A0360832FA}"/>
              </a:ext>
            </a:extLst>
          </p:cNvPr>
          <p:cNvSpPr txBox="1"/>
          <p:nvPr/>
        </p:nvSpPr>
        <p:spPr>
          <a:xfrm>
            <a:off x="2300861" y="2527879"/>
            <a:ext cx="160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Arduino/ESP32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6756A5-0E6E-8D8F-DB11-8D4206F6C76F}"/>
              </a:ext>
            </a:extLst>
          </p:cNvPr>
          <p:cNvCxnSpPr>
            <a:cxnSpLocks/>
          </p:cNvCxnSpPr>
          <p:nvPr/>
        </p:nvCxnSpPr>
        <p:spPr>
          <a:xfrm flipV="1">
            <a:off x="3723327" y="4195212"/>
            <a:ext cx="879236" cy="5521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D7D7C4-9A5A-FE32-ECA3-6A50CC0C88CD}"/>
              </a:ext>
            </a:extLst>
          </p:cNvPr>
          <p:cNvSpPr txBox="1"/>
          <p:nvPr/>
        </p:nvSpPr>
        <p:spPr>
          <a:xfrm>
            <a:off x="726652" y="2427588"/>
            <a:ext cx="160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Sensors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45134-412B-1752-6A58-D2FFCC52242B}"/>
              </a:ext>
            </a:extLst>
          </p:cNvPr>
          <p:cNvSpPr txBox="1"/>
          <p:nvPr/>
        </p:nvSpPr>
        <p:spPr>
          <a:xfrm>
            <a:off x="7530513" y="2960505"/>
            <a:ext cx="160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Raspberry Pi</a:t>
            </a:r>
          </a:p>
        </p:txBody>
      </p:sp>
      <p:pic>
        <p:nvPicPr>
          <p:cNvPr id="12" name="Picture 2" descr="4+ Free Arduino Uno &amp; Arduino Illustrations - Pixabay">
            <a:extLst>
              <a:ext uri="{FF2B5EF4-FFF2-40B4-BE49-F238E27FC236}">
                <a16:creationId xmlns:a16="http://schemas.microsoft.com/office/drawing/2014/main" id="{612B0B67-3D3C-2DDD-D9C2-EECD2338D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27" y="3768163"/>
            <a:ext cx="981040" cy="6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4+ Free Arduino Uno &amp; Arduino Illustrations - Pixabay">
            <a:extLst>
              <a:ext uri="{FF2B5EF4-FFF2-40B4-BE49-F238E27FC236}">
                <a16:creationId xmlns:a16="http://schemas.microsoft.com/office/drawing/2014/main" id="{DEA8CA3D-62F2-C506-B2F1-3AA4F1D1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97" y="4554534"/>
            <a:ext cx="981040" cy="6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D7D8E7-6DC6-8205-6E45-21D513E097ED}"/>
              </a:ext>
            </a:extLst>
          </p:cNvPr>
          <p:cNvCxnSpPr>
            <a:cxnSpLocks/>
          </p:cNvCxnSpPr>
          <p:nvPr/>
        </p:nvCxnSpPr>
        <p:spPr>
          <a:xfrm>
            <a:off x="3701745" y="3981687"/>
            <a:ext cx="90081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71697-18C1-A7F1-4F6E-3405ACC5FFD5}"/>
              </a:ext>
            </a:extLst>
          </p:cNvPr>
          <p:cNvCxnSpPr>
            <a:cxnSpLocks/>
          </p:cNvCxnSpPr>
          <p:nvPr/>
        </p:nvCxnSpPr>
        <p:spPr>
          <a:xfrm>
            <a:off x="3701745" y="3228955"/>
            <a:ext cx="900818" cy="539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8">
            <a:extLst>
              <a:ext uri="{FF2B5EF4-FFF2-40B4-BE49-F238E27FC236}">
                <a16:creationId xmlns:a16="http://schemas.microsoft.com/office/drawing/2014/main" id="{B7BB9719-6578-8F20-4DD2-87364FD7A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38" y="3399272"/>
            <a:ext cx="1488496" cy="99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DF8AA7-5990-B90C-C11F-0655FAA7CE29}"/>
              </a:ext>
            </a:extLst>
          </p:cNvPr>
          <p:cNvSpPr/>
          <p:nvPr/>
        </p:nvSpPr>
        <p:spPr>
          <a:xfrm>
            <a:off x="594804" y="2325949"/>
            <a:ext cx="5983549" cy="3844031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62013-44A2-2EAD-56CB-8C5F28AA78E3}"/>
              </a:ext>
            </a:extLst>
          </p:cNvPr>
          <p:cNvSpPr txBox="1"/>
          <p:nvPr/>
        </p:nvSpPr>
        <p:spPr>
          <a:xfrm>
            <a:off x="523783" y="1895132"/>
            <a:ext cx="134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Field Station</a:t>
            </a:r>
          </a:p>
        </p:txBody>
      </p:sp>
      <p:pic>
        <p:nvPicPr>
          <p:cNvPr id="1036" name="Picture 12" descr="Free Rfid Cliparts, Download Free Rfid Cliparts png images, Free ClipArts  on Clipart Library">
            <a:extLst>
              <a:ext uri="{FF2B5EF4-FFF2-40B4-BE49-F238E27FC236}">
                <a16:creationId xmlns:a16="http://schemas.microsoft.com/office/drawing/2014/main" id="{25664738-EDD9-0977-FA8E-BD93F831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500" y="4970530"/>
            <a:ext cx="662536" cy="66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7D00C3-5B92-0DA5-D989-CD1D6B6DEA14}"/>
              </a:ext>
            </a:extLst>
          </p:cNvPr>
          <p:cNvCxnSpPr>
            <a:cxnSpLocks/>
          </p:cNvCxnSpPr>
          <p:nvPr/>
        </p:nvCxnSpPr>
        <p:spPr>
          <a:xfrm>
            <a:off x="5473768" y="4445369"/>
            <a:ext cx="0" cy="4636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B988279-2B45-198C-35F4-C86ED53BA537}"/>
              </a:ext>
            </a:extLst>
          </p:cNvPr>
          <p:cNvSpPr txBox="1"/>
          <p:nvPr/>
        </p:nvSpPr>
        <p:spPr>
          <a:xfrm>
            <a:off x="5084704" y="5694551"/>
            <a:ext cx="9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RF Chip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D48802-FA93-01A2-A880-CBE13F3C3946}"/>
              </a:ext>
            </a:extLst>
          </p:cNvPr>
          <p:cNvSpPr/>
          <p:nvPr/>
        </p:nvSpPr>
        <p:spPr>
          <a:xfrm>
            <a:off x="7354885" y="2325949"/>
            <a:ext cx="3832359" cy="3844031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Free Sensor Cliparts, Download Free Sensor Cliparts png images, Free  ClipArts on Clipart Library">
            <a:extLst>
              <a:ext uri="{FF2B5EF4-FFF2-40B4-BE49-F238E27FC236}">
                <a16:creationId xmlns:a16="http://schemas.microsoft.com/office/drawing/2014/main" id="{ABC72D15-C286-B3F3-B05C-AFCA6564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2" y="3693766"/>
            <a:ext cx="609963" cy="6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Free Sensor Cliparts, Download Free Sensor Cliparts png images, Free  ClipArts on Clipart Library">
            <a:extLst>
              <a:ext uri="{FF2B5EF4-FFF2-40B4-BE49-F238E27FC236}">
                <a16:creationId xmlns:a16="http://schemas.microsoft.com/office/drawing/2014/main" id="{DE8EFA6C-15C3-A556-68EF-C5F23B26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2" y="4432737"/>
            <a:ext cx="609963" cy="6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Free Sensor Cliparts, Download Free Sensor Cliparts png images, Free  ClipArts on Clipart Library">
            <a:extLst>
              <a:ext uri="{FF2B5EF4-FFF2-40B4-BE49-F238E27FC236}">
                <a16:creationId xmlns:a16="http://schemas.microsoft.com/office/drawing/2014/main" id="{1EA7BC0A-7E6F-09C1-14B2-9053A6A46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" y="2954795"/>
            <a:ext cx="609963" cy="6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032B3F-DCB9-CE39-F371-27C8AC097739}"/>
              </a:ext>
            </a:extLst>
          </p:cNvPr>
          <p:cNvCxnSpPr>
            <a:cxnSpLocks/>
          </p:cNvCxnSpPr>
          <p:nvPr/>
        </p:nvCxnSpPr>
        <p:spPr>
          <a:xfrm>
            <a:off x="1816141" y="4747378"/>
            <a:ext cx="6308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E137E6-335B-5FAB-9B07-2DEBE9CBB089}"/>
              </a:ext>
            </a:extLst>
          </p:cNvPr>
          <p:cNvCxnSpPr>
            <a:cxnSpLocks/>
          </p:cNvCxnSpPr>
          <p:nvPr/>
        </p:nvCxnSpPr>
        <p:spPr>
          <a:xfrm>
            <a:off x="1816141" y="3981687"/>
            <a:ext cx="6308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12" descr="Free Rfid Cliparts, Download Free Rfid Cliparts png images, Free ClipArts  on Clipart Library">
            <a:extLst>
              <a:ext uri="{FF2B5EF4-FFF2-40B4-BE49-F238E27FC236}">
                <a16:creationId xmlns:a16="http://schemas.microsoft.com/office/drawing/2014/main" id="{009996F0-16D0-B763-159C-FB4EF1C26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920" y="4992666"/>
            <a:ext cx="662536" cy="66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1D29864-A21A-D96C-8DEA-1FC03231FD27}"/>
              </a:ext>
            </a:extLst>
          </p:cNvPr>
          <p:cNvSpPr txBox="1"/>
          <p:nvPr/>
        </p:nvSpPr>
        <p:spPr>
          <a:xfrm>
            <a:off x="7712550" y="5684036"/>
            <a:ext cx="9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RF Chip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0E45F-0957-8B6B-70C1-A23FBBE50854}"/>
              </a:ext>
            </a:extLst>
          </p:cNvPr>
          <p:cNvSpPr txBox="1"/>
          <p:nvPr/>
        </p:nvSpPr>
        <p:spPr>
          <a:xfrm>
            <a:off x="4699817" y="2987860"/>
            <a:ext cx="160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Raspberry Pi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C9C8CC-8CE6-B5F6-17A4-DBCF9BD5FB69}"/>
              </a:ext>
            </a:extLst>
          </p:cNvPr>
          <p:cNvCxnSpPr>
            <a:cxnSpLocks/>
          </p:cNvCxnSpPr>
          <p:nvPr/>
        </p:nvCxnSpPr>
        <p:spPr>
          <a:xfrm flipV="1">
            <a:off x="8255933" y="4406020"/>
            <a:ext cx="0" cy="488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AA53B6-4BB1-2E2D-F6FD-E2A1B32BF77C}"/>
              </a:ext>
            </a:extLst>
          </p:cNvPr>
          <p:cNvSpPr txBox="1"/>
          <p:nvPr/>
        </p:nvSpPr>
        <p:spPr>
          <a:xfrm>
            <a:off x="7505783" y="1913543"/>
            <a:ext cx="15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 Station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A2ADA6-E439-12E0-87C3-DF2386D7D70A}"/>
              </a:ext>
            </a:extLst>
          </p:cNvPr>
          <p:cNvCxnSpPr>
            <a:cxnSpLocks/>
          </p:cNvCxnSpPr>
          <p:nvPr/>
        </p:nvCxnSpPr>
        <p:spPr>
          <a:xfrm>
            <a:off x="5936886" y="5294852"/>
            <a:ext cx="18336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24" descr="Wifi Icon PNG Image | Wifi icon, Clip art, Wifi">
            <a:extLst>
              <a:ext uri="{FF2B5EF4-FFF2-40B4-BE49-F238E27FC236}">
                <a16:creationId xmlns:a16="http://schemas.microsoft.com/office/drawing/2014/main" id="{769B3AC4-D7F9-5099-E87B-73000BEE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534" y="3508174"/>
            <a:ext cx="814875" cy="8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0DA5DD-7726-5EB9-FD72-F0E828FA1CCE}"/>
              </a:ext>
            </a:extLst>
          </p:cNvPr>
          <p:cNvCxnSpPr>
            <a:cxnSpLocks/>
          </p:cNvCxnSpPr>
          <p:nvPr/>
        </p:nvCxnSpPr>
        <p:spPr>
          <a:xfrm>
            <a:off x="9139059" y="3895437"/>
            <a:ext cx="750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9C6C667-F0D9-7BD5-0662-628B6FC16129}"/>
              </a:ext>
            </a:extLst>
          </p:cNvPr>
          <p:cNvSpPr txBox="1"/>
          <p:nvPr/>
        </p:nvSpPr>
        <p:spPr>
          <a:xfrm>
            <a:off x="9578698" y="4392381"/>
            <a:ext cx="160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Wi-Fi Hotspot</a:t>
            </a:r>
          </a:p>
        </p:txBody>
      </p:sp>
      <p:pic>
        <p:nvPicPr>
          <p:cNvPr id="1056" name="Picture 32" descr="Download HD Tech Talk - Network Cloud Clipart Transparent PNG Image -  NicePNG.com">
            <a:extLst>
              <a:ext uri="{FF2B5EF4-FFF2-40B4-BE49-F238E27FC236}">
                <a16:creationId xmlns:a16="http://schemas.microsoft.com/office/drawing/2014/main" id="{FAB33CD6-B154-23E2-2B45-AE5B7156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71" y="917682"/>
            <a:ext cx="1087600" cy="108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D7D6D3-BD3B-A19E-9C03-822A6D79ADB8}"/>
              </a:ext>
            </a:extLst>
          </p:cNvPr>
          <p:cNvCxnSpPr>
            <a:cxnSpLocks/>
          </p:cNvCxnSpPr>
          <p:nvPr/>
        </p:nvCxnSpPr>
        <p:spPr>
          <a:xfrm flipV="1">
            <a:off x="10382971" y="2098209"/>
            <a:ext cx="0" cy="1301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55F2C4-DF9F-AA9A-029B-6968C1338E44}"/>
              </a:ext>
            </a:extLst>
          </p:cNvPr>
          <p:cNvSpPr txBox="1"/>
          <p:nvPr/>
        </p:nvSpPr>
        <p:spPr>
          <a:xfrm>
            <a:off x="10016020" y="47647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352959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AB53-D4B1-7565-33D2-85CA9E9D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Technologies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7E71B-4410-0F93-E35C-FF5D1DB84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Hardware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B2F0-6895-DB7F-6909-BBE9F1776E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Arduino</a:t>
            </a:r>
            <a:endParaRPr lang="en-US"/>
          </a:p>
          <a:p>
            <a:r>
              <a:rPr lang="en-US">
                <a:cs typeface="Calibri"/>
              </a:rPr>
              <a:t>Raspberry Pi</a:t>
            </a:r>
          </a:p>
          <a:p>
            <a:r>
              <a:rPr lang="en-US">
                <a:cs typeface="Calibri"/>
              </a:rPr>
              <a:t>ESP 32</a:t>
            </a:r>
            <a:endParaRPr lang="en-US"/>
          </a:p>
          <a:p>
            <a:r>
              <a:rPr lang="en-US">
                <a:cs typeface="Calibri"/>
              </a:rPr>
              <a:t>Flow meter</a:t>
            </a:r>
          </a:p>
          <a:p>
            <a:r>
              <a:rPr lang="en-US">
                <a:cs typeface="Calibri"/>
              </a:rPr>
              <a:t>Radio Chip</a:t>
            </a:r>
          </a:p>
          <a:p>
            <a:r>
              <a:rPr lang="en-US">
                <a:cs typeface="Calibri"/>
              </a:rPr>
              <a:t>Power source and connectivity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14EA0-BFFF-BD91-784E-F7BCFA897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Software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7ADAC-8268-40A4-A70E-CC3B0829E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28994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Raspberry Pi OS: Raspbian</a:t>
            </a:r>
          </a:p>
          <a:p>
            <a:r>
              <a:rPr lang="en-US">
                <a:cs typeface="Calibri"/>
              </a:rPr>
              <a:t>Python libraries for uploading to cloud: </a:t>
            </a:r>
            <a:r>
              <a:rPr lang="en-US" err="1">
                <a:cs typeface="Calibri"/>
              </a:rPr>
              <a:t>gspread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smtplib</a:t>
            </a:r>
          </a:p>
          <a:p>
            <a:r>
              <a:rPr lang="en-US">
                <a:cs typeface="Calibri"/>
              </a:rPr>
              <a:t>MQTT for communicating with ESP32</a:t>
            </a:r>
          </a:p>
          <a:p>
            <a:r>
              <a:rPr lang="en-US">
                <a:cs typeface="Calibri"/>
              </a:rPr>
              <a:t>Cronjob or </a:t>
            </a:r>
            <a:r>
              <a:rPr lang="en-US" err="1">
                <a:cs typeface="Calibri"/>
              </a:rPr>
              <a:t>Systemd</a:t>
            </a:r>
            <a:r>
              <a:rPr lang="en-US">
                <a:cs typeface="Calibri"/>
              </a:rPr>
              <a:t> for scheduling scripts </a:t>
            </a:r>
          </a:p>
        </p:txBody>
      </p:sp>
    </p:spTree>
    <p:extLst>
      <p:ext uri="{BB962C8B-B14F-4D97-AF65-F5344CB8AC3E}">
        <p14:creationId xmlns:p14="http://schemas.microsoft.com/office/powerpoint/2010/main" val="619621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96B5-104F-D875-7D36-323F19AF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Rough Plan and Time Period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88602D-CC2A-B0C3-6BBB-51924EB662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559938"/>
              </p:ext>
            </p:extLst>
          </p:nvPr>
        </p:nvGraphicFramePr>
        <p:xfrm>
          <a:off x="1889023" y="1883891"/>
          <a:ext cx="8412480" cy="1714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78813349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994726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60557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76526975"/>
                    </a:ext>
                  </a:extLst>
                </a:gridCol>
              </a:tblGrid>
              <a:tr h="29861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Sprint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Sprint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Sprint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Sprint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718264"/>
                  </a:ext>
                </a:extLst>
              </a:tr>
              <a:tr h="1348912"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/>
                        <a:t>Communicate with clients and write up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Set up circuits to communicate data</a:t>
                      </a:r>
                    </a:p>
                    <a:p>
                      <a:pPr lvl="0" algn="ctr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Gain access to test flow sensors</a:t>
                      </a:r>
                    </a:p>
                    <a:p>
                      <a:pPr lvl="0" algn="ctr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Recurrently send flow sensor data to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195341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F8DC149-12E3-5D13-4136-ECD989351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45685"/>
              </p:ext>
            </p:extLst>
          </p:nvPr>
        </p:nvGraphicFramePr>
        <p:xfrm>
          <a:off x="1898854" y="3972733"/>
          <a:ext cx="841436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591">
                  <a:extLst>
                    <a:ext uri="{9D8B030D-6E8A-4147-A177-3AD203B41FA5}">
                      <a16:colId xmlns:a16="http://schemas.microsoft.com/office/drawing/2014/main" val="4188211486"/>
                    </a:ext>
                  </a:extLst>
                </a:gridCol>
                <a:gridCol w="2103591">
                  <a:extLst>
                    <a:ext uri="{9D8B030D-6E8A-4147-A177-3AD203B41FA5}">
                      <a16:colId xmlns:a16="http://schemas.microsoft.com/office/drawing/2014/main" val="1818346620"/>
                    </a:ext>
                  </a:extLst>
                </a:gridCol>
                <a:gridCol w="2103591">
                  <a:extLst>
                    <a:ext uri="{9D8B030D-6E8A-4147-A177-3AD203B41FA5}">
                      <a16:colId xmlns:a16="http://schemas.microsoft.com/office/drawing/2014/main" val="70601959"/>
                    </a:ext>
                  </a:extLst>
                </a:gridCol>
                <a:gridCol w="2103591">
                  <a:extLst>
                    <a:ext uri="{9D8B030D-6E8A-4147-A177-3AD203B41FA5}">
                      <a16:colId xmlns:a16="http://schemas.microsoft.com/office/drawing/2014/main" val="4142957005"/>
                    </a:ext>
                  </a:extLst>
                </a:gridCol>
              </a:tblGrid>
              <a:tr h="3294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Sprint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Sprint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Sprint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Sprint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17276"/>
                  </a:ext>
                </a:extLst>
              </a:tr>
              <a:tr h="117009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Create a working version of device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Test and simulate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Optimization and reinforcement of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Final fixes and project sendoff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48222"/>
                  </a:ext>
                </a:extLst>
              </a:tr>
            </a:tbl>
          </a:graphicData>
        </a:graphic>
      </p:graphicFrame>
      <p:pic>
        <p:nvPicPr>
          <p:cNvPr id="5" name="Graphic 5" descr="Flag with solid fill">
            <a:extLst>
              <a:ext uri="{FF2B5EF4-FFF2-40B4-BE49-F238E27FC236}">
                <a16:creationId xmlns:a16="http://schemas.microsoft.com/office/drawing/2014/main" id="{AFB0B2E2-E751-BED6-0C39-ACB5B3A5D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5911" y="1539522"/>
            <a:ext cx="526344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09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16460931B0C34E91ED28700FF7D524" ma:contentTypeVersion="11" ma:contentTypeDescription="Create a new document." ma:contentTypeScope="" ma:versionID="6af0e7062ef059790b1c5d37af934e60">
  <xsd:schema xmlns:xsd="http://www.w3.org/2001/XMLSchema" xmlns:xs="http://www.w3.org/2001/XMLSchema" xmlns:p="http://schemas.microsoft.com/office/2006/metadata/properties" xmlns:ns2="e5066d52-fc86-4b3c-b22a-072646a19774" xmlns:ns3="3dcc5e01-e58a-43f2-948f-e3fd233b086e" targetNamespace="http://schemas.microsoft.com/office/2006/metadata/properties" ma:root="true" ma:fieldsID="403f1dff31eebcdeb465f90f67b895ef" ns2:_="" ns3:_="">
    <xsd:import namespace="e5066d52-fc86-4b3c-b22a-072646a19774"/>
    <xsd:import namespace="3dcc5e01-e58a-43f2-948f-e3fd233b08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66d52-fc86-4b3c-b22a-072646a197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2a6ab63-2296-4282-8ae0-a6f9706fb78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c5e01-e58a-43f2-948f-e3fd233b086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4423c07-8d39-4af5-9b56-00f2828fafcb}" ma:internalName="TaxCatchAll" ma:showField="CatchAllData" ma:web="3dcc5e01-e58a-43f2-948f-e3fd233b08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dcc5e01-e58a-43f2-948f-e3fd233b086e" xsi:nil="true"/>
    <lcf76f155ced4ddcb4097134ff3c332f xmlns="e5066d52-fc86-4b3c-b22a-072646a1977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D95FD9D-14CC-4BD1-8F63-20D0F4707EC2}"/>
</file>

<file path=customXml/itemProps2.xml><?xml version="1.0" encoding="utf-8"?>
<ds:datastoreItem xmlns:ds="http://schemas.openxmlformats.org/officeDocument/2006/customXml" ds:itemID="{D493E309-F340-4765-A433-C502447A1E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AB0285-6DFF-41BE-9859-7E968BAA76C5}">
  <ds:schemaRefs>
    <ds:schemaRef ds:uri="3dcc5e01-e58a-43f2-948f-e3fd233b086e"/>
    <ds:schemaRef ds:uri="e5066d52-fc86-4b3c-b22a-072646a1977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Sprint 1 Demo</vt:lpstr>
      <vt:lpstr>Purpose</vt:lpstr>
      <vt:lpstr>Project Overview</vt:lpstr>
      <vt:lpstr>Project Overview (Cont.)</vt:lpstr>
      <vt:lpstr>Technologies</vt:lpstr>
      <vt:lpstr>Rough Plan and Time Period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2022-10-07T20:26:00Z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0x010100EE16460931B0C34E91ED28700FF7D524</vt:lpwstr>
  </property>
  <property fmtid="{D5CDD505-2E9C-101B-9397-08002B2CF9AE}" pid="3" name="MediaServiceImageTags">
    <vt:lpwstr/>
  </property>
</Properties>
</file>